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585" r:id="rId2"/>
    <p:sldId id="593" r:id="rId3"/>
    <p:sldId id="589" r:id="rId4"/>
    <p:sldId id="591" r:id="rId5"/>
    <p:sldId id="586" r:id="rId6"/>
    <p:sldId id="587" r:id="rId7"/>
    <p:sldId id="592" r:id="rId8"/>
    <p:sldId id="594" r:id="rId9"/>
    <p:sldId id="595"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6A04"/>
    <a:srgbClr val="FEF7DE"/>
    <a:srgbClr val="FEFFFD"/>
    <a:srgbClr val="FF7700"/>
    <a:srgbClr val="FF7E00"/>
    <a:srgbClr val="FFFFFF"/>
    <a:srgbClr val="7BB5F4"/>
    <a:srgbClr val="8DC08B"/>
    <a:srgbClr val="6D8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p:restoredTop sz="93883" autoAdjust="0"/>
  </p:normalViewPr>
  <p:slideViewPr>
    <p:cSldViewPr snapToGrid="0">
      <p:cViewPr varScale="1">
        <p:scale>
          <a:sx n="68" d="100"/>
          <a:sy n="68" d="100"/>
        </p:scale>
        <p:origin x="6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038032-8A18-4F71-8881-9C86796411CA}"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62527373-45A7-477C-8A58-B751734E8E58}">
      <dgm:prSet/>
      <dgm:spPr/>
      <dgm:t>
        <a:bodyPr/>
        <a:lstStyle/>
        <a:p>
          <a:pPr rtl="0"/>
          <a:r>
            <a:rPr lang="es-AR" dirty="0" smtClean="0"/>
            <a:t>Estructura de la disertación</a:t>
          </a:r>
          <a:endParaRPr lang="es-AR" dirty="0"/>
        </a:p>
      </dgm:t>
    </dgm:pt>
    <dgm:pt modelId="{F3CD569A-61D5-4D96-8C56-CAA569466D23}" type="parTrans" cxnId="{33B1071F-1BA8-4614-A8AD-56AB2D36F2C6}">
      <dgm:prSet/>
      <dgm:spPr/>
      <dgm:t>
        <a:bodyPr/>
        <a:lstStyle/>
        <a:p>
          <a:endParaRPr lang="es-ES"/>
        </a:p>
      </dgm:t>
    </dgm:pt>
    <dgm:pt modelId="{BBAAEE95-C9ED-4C29-B3B8-0D8357965A49}" type="sibTrans" cxnId="{33B1071F-1BA8-4614-A8AD-56AB2D36F2C6}">
      <dgm:prSet/>
      <dgm:spPr/>
      <dgm:t>
        <a:bodyPr/>
        <a:lstStyle/>
        <a:p>
          <a:endParaRPr lang="es-ES"/>
        </a:p>
      </dgm:t>
    </dgm:pt>
    <dgm:pt modelId="{73C60E12-3093-4D2D-B14C-B899CDE64779}" type="pres">
      <dgm:prSet presAssocID="{C2038032-8A18-4F71-8881-9C86796411CA}" presName="linear" presStyleCnt="0">
        <dgm:presLayoutVars>
          <dgm:animLvl val="lvl"/>
          <dgm:resizeHandles val="exact"/>
        </dgm:presLayoutVars>
      </dgm:prSet>
      <dgm:spPr/>
    </dgm:pt>
    <dgm:pt modelId="{D4E9F5B0-82FB-4316-A1AC-041CD40656FE}" type="pres">
      <dgm:prSet presAssocID="{62527373-45A7-477C-8A58-B751734E8E58}" presName="parentText" presStyleLbl="node1" presStyleIdx="0" presStyleCnt="1" custScaleX="61557">
        <dgm:presLayoutVars>
          <dgm:chMax val="0"/>
          <dgm:bulletEnabled val="1"/>
        </dgm:presLayoutVars>
      </dgm:prSet>
      <dgm:spPr/>
      <dgm:t>
        <a:bodyPr/>
        <a:lstStyle/>
        <a:p>
          <a:endParaRPr lang="es-ES"/>
        </a:p>
      </dgm:t>
    </dgm:pt>
  </dgm:ptLst>
  <dgm:cxnLst>
    <dgm:cxn modelId="{C2744B56-6720-42F4-9CFD-104BF34B3475}" type="presOf" srcId="{62527373-45A7-477C-8A58-B751734E8E58}" destId="{D4E9F5B0-82FB-4316-A1AC-041CD40656FE}" srcOrd="0" destOrd="0" presId="urn:microsoft.com/office/officeart/2005/8/layout/vList2"/>
    <dgm:cxn modelId="{33B1071F-1BA8-4614-A8AD-56AB2D36F2C6}" srcId="{C2038032-8A18-4F71-8881-9C86796411CA}" destId="{62527373-45A7-477C-8A58-B751734E8E58}" srcOrd="0" destOrd="0" parTransId="{F3CD569A-61D5-4D96-8C56-CAA569466D23}" sibTransId="{BBAAEE95-C9ED-4C29-B3B8-0D8357965A49}"/>
    <dgm:cxn modelId="{E70DB305-879E-4700-9A5E-CC95BEA119BD}" type="presOf" srcId="{C2038032-8A18-4F71-8881-9C86796411CA}" destId="{73C60E12-3093-4D2D-B14C-B899CDE64779}" srcOrd="0" destOrd="0" presId="urn:microsoft.com/office/officeart/2005/8/layout/vList2"/>
    <dgm:cxn modelId="{9153DF04-E20A-46E4-960D-F1FEB3DA2D41}" type="presParOf" srcId="{73C60E12-3093-4D2D-B14C-B899CDE64779}" destId="{D4E9F5B0-82FB-4316-A1AC-041CD40656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BBA96-CC64-4C4F-A27C-E4B495585069}" type="doc">
      <dgm:prSet loTypeId="urn:microsoft.com/office/officeart/2008/layout/LinedList" loCatId="list" qsTypeId="urn:microsoft.com/office/officeart/2005/8/quickstyle/simple1" qsCatId="simple" csTypeId="urn:microsoft.com/office/officeart/2005/8/colors/accent0_1" csCatId="mainScheme"/>
      <dgm:spPr/>
      <dgm:t>
        <a:bodyPr/>
        <a:lstStyle/>
        <a:p>
          <a:endParaRPr lang="es-ES"/>
        </a:p>
      </dgm:t>
    </dgm:pt>
    <dgm:pt modelId="{BB1300BB-90D7-4C35-8615-7FB7637CD8B4}">
      <dgm:prSet/>
      <dgm:spPr/>
      <dgm:t>
        <a:bodyPr/>
        <a:lstStyle/>
        <a:p>
          <a:pPr rtl="0"/>
          <a:r>
            <a:rPr lang="es-AR" smtClean="0"/>
            <a:t>Introducción</a:t>
          </a:r>
          <a:endParaRPr lang="es-AR"/>
        </a:p>
      </dgm:t>
    </dgm:pt>
    <dgm:pt modelId="{111D4B3F-B130-4B71-8EC7-350726C49AA0}" type="parTrans" cxnId="{EBD2A1D9-63EE-487F-8C6B-8B42CED46E0D}">
      <dgm:prSet/>
      <dgm:spPr/>
      <dgm:t>
        <a:bodyPr/>
        <a:lstStyle/>
        <a:p>
          <a:endParaRPr lang="es-ES"/>
        </a:p>
      </dgm:t>
    </dgm:pt>
    <dgm:pt modelId="{B5C98230-AFDB-489C-9298-F26A79400FF2}" type="sibTrans" cxnId="{EBD2A1D9-63EE-487F-8C6B-8B42CED46E0D}">
      <dgm:prSet/>
      <dgm:spPr/>
      <dgm:t>
        <a:bodyPr/>
        <a:lstStyle/>
        <a:p>
          <a:endParaRPr lang="es-ES"/>
        </a:p>
      </dgm:t>
    </dgm:pt>
    <dgm:pt modelId="{C284A8E3-5D4F-432C-B1AA-74ABFE61FDE6}">
      <dgm:prSet/>
      <dgm:spPr/>
      <dgm:t>
        <a:bodyPr/>
        <a:lstStyle/>
        <a:p>
          <a:pPr rtl="0"/>
          <a:r>
            <a:rPr lang="es-AR" smtClean="0"/>
            <a:t>Objetivos e Hipótesis</a:t>
          </a:r>
          <a:endParaRPr lang="es-AR"/>
        </a:p>
      </dgm:t>
    </dgm:pt>
    <dgm:pt modelId="{8F1A4BA1-F75C-403C-A278-356E33DD25B6}" type="parTrans" cxnId="{1A8F7FB0-5D6C-4CF0-A6B8-F0C90FF0A435}">
      <dgm:prSet/>
      <dgm:spPr/>
      <dgm:t>
        <a:bodyPr/>
        <a:lstStyle/>
        <a:p>
          <a:endParaRPr lang="es-ES"/>
        </a:p>
      </dgm:t>
    </dgm:pt>
    <dgm:pt modelId="{43C88917-5995-4513-9313-36396A00E250}" type="sibTrans" cxnId="{1A8F7FB0-5D6C-4CF0-A6B8-F0C90FF0A435}">
      <dgm:prSet/>
      <dgm:spPr/>
      <dgm:t>
        <a:bodyPr/>
        <a:lstStyle/>
        <a:p>
          <a:endParaRPr lang="es-ES"/>
        </a:p>
      </dgm:t>
    </dgm:pt>
    <dgm:pt modelId="{1BA18880-FF54-44E6-AC5E-4CB71D991FA7}">
      <dgm:prSet/>
      <dgm:spPr/>
      <dgm:t>
        <a:bodyPr/>
        <a:lstStyle/>
        <a:p>
          <a:pPr rtl="0"/>
          <a:r>
            <a:rPr lang="es-AR" smtClean="0"/>
            <a:t>Metodología</a:t>
          </a:r>
          <a:endParaRPr lang="es-AR"/>
        </a:p>
      </dgm:t>
    </dgm:pt>
    <dgm:pt modelId="{AFE101A7-FAD6-4F40-9540-796C4F9FFFC1}" type="parTrans" cxnId="{2C29BD88-18CF-4B56-9186-7DD03A61BA92}">
      <dgm:prSet/>
      <dgm:spPr/>
      <dgm:t>
        <a:bodyPr/>
        <a:lstStyle/>
        <a:p>
          <a:endParaRPr lang="es-ES"/>
        </a:p>
      </dgm:t>
    </dgm:pt>
    <dgm:pt modelId="{586D25A0-7829-4603-A401-62EA2D15793D}" type="sibTrans" cxnId="{2C29BD88-18CF-4B56-9186-7DD03A61BA92}">
      <dgm:prSet/>
      <dgm:spPr/>
      <dgm:t>
        <a:bodyPr/>
        <a:lstStyle/>
        <a:p>
          <a:endParaRPr lang="es-ES"/>
        </a:p>
      </dgm:t>
    </dgm:pt>
    <dgm:pt modelId="{1E96F3D7-111C-4915-BC8D-E70C0EEF9841}">
      <dgm:prSet/>
      <dgm:spPr/>
      <dgm:t>
        <a:bodyPr/>
        <a:lstStyle/>
        <a:p>
          <a:pPr rtl="0"/>
          <a:r>
            <a:rPr lang="es-AR" smtClean="0"/>
            <a:t>Resultados</a:t>
          </a:r>
          <a:endParaRPr lang="es-AR"/>
        </a:p>
      </dgm:t>
    </dgm:pt>
    <dgm:pt modelId="{846B34E0-F41E-481E-89E2-3E54447060B6}" type="parTrans" cxnId="{58E67B6A-5FD9-4396-A45E-8B823A70DD29}">
      <dgm:prSet/>
      <dgm:spPr/>
      <dgm:t>
        <a:bodyPr/>
        <a:lstStyle/>
        <a:p>
          <a:endParaRPr lang="es-ES"/>
        </a:p>
      </dgm:t>
    </dgm:pt>
    <dgm:pt modelId="{13ABA314-DB66-4693-A5DC-372855937E05}" type="sibTrans" cxnId="{58E67B6A-5FD9-4396-A45E-8B823A70DD29}">
      <dgm:prSet/>
      <dgm:spPr/>
      <dgm:t>
        <a:bodyPr/>
        <a:lstStyle/>
        <a:p>
          <a:endParaRPr lang="es-ES"/>
        </a:p>
      </dgm:t>
    </dgm:pt>
    <dgm:pt modelId="{138B9E2B-4915-4996-86F0-4E19C5DCA3CA}">
      <dgm:prSet/>
      <dgm:spPr/>
      <dgm:t>
        <a:bodyPr/>
        <a:lstStyle/>
        <a:p>
          <a:pPr rtl="0"/>
          <a:r>
            <a:rPr lang="es-AR" smtClean="0"/>
            <a:t>Conclusiones</a:t>
          </a:r>
          <a:endParaRPr lang="es-AR"/>
        </a:p>
      </dgm:t>
    </dgm:pt>
    <dgm:pt modelId="{E65F14DB-C943-467B-AE44-6CE743BCF62C}" type="parTrans" cxnId="{CDEC4F91-D0E0-4CA7-944A-75BE426D50AC}">
      <dgm:prSet/>
      <dgm:spPr/>
      <dgm:t>
        <a:bodyPr/>
        <a:lstStyle/>
        <a:p>
          <a:endParaRPr lang="es-ES"/>
        </a:p>
      </dgm:t>
    </dgm:pt>
    <dgm:pt modelId="{6F676D89-844A-4393-B4D5-A6ECB6F84EA7}" type="sibTrans" cxnId="{CDEC4F91-D0E0-4CA7-944A-75BE426D50AC}">
      <dgm:prSet/>
      <dgm:spPr/>
      <dgm:t>
        <a:bodyPr/>
        <a:lstStyle/>
        <a:p>
          <a:endParaRPr lang="es-ES"/>
        </a:p>
      </dgm:t>
    </dgm:pt>
    <dgm:pt modelId="{81D323ED-08C4-4482-92C1-774755B18A9B}">
      <dgm:prSet/>
      <dgm:spPr/>
      <dgm:t>
        <a:bodyPr/>
        <a:lstStyle/>
        <a:p>
          <a:pPr rtl="0"/>
          <a:r>
            <a:rPr lang="es-AR" smtClean="0"/>
            <a:t>Consideraciones finales</a:t>
          </a:r>
          <a:endParaRPr lang="es-AR"/>
        </a:p>
      </dgm:t>
    </dgm:pt>
    <dgm:pt modelId="{41DD47E4-D64E-462D-A090-F32694A9911B}" type="parTrans" cxnId="{D400FABC-42D3-41D7-9E7B-0CEA9811B7E3}">
      <dgm:prSet/>
      <dgm:spPr/>
      <dgm:t>
        <a:bodyPr/>
        <a:lstStyle/>
        <a:p>
          <a:endParaRPr lang="es-ES"/>
        </a:p>
      </dgm:t>
    </dgm:pt>
    <dgm:pt modelId="{661C7D1C-CAE1-4D34-97B2-6C05FCDCB13B}" type="sibTrans" cxnId="{D400FABC-42D3-41D7-9E7B-0CEA9811B7E3}">
      <dgm:prSet/>
      <dgm:spPr/>
      <dgm:t>
        <a:bodyPr/>
        <a:lstStyle/>
        <a:p>
          <a:endParaRPr lang="es-ES"/>
        </a:p>
      </dgm:t>
    </dgm:pt>
    <dgm:pt modelId="{8E4BDE88-D001-44DD-95BF-124CC196E701}" type="pres">
      <dgm:prSet presAssocID="{880BBA96-CC64-4C4F-A27C-E4B495585069}" presName="vert0" presStyleCnt="0">
        <dgm:presLayoutVars>
          <dgm:dir/>
          <dgm:animOne val="branch"/>
          <dgm:animLvl val="lvl"/>
        </dgm:presLayoutVars>
      </dgm:prSet>
      <dgm:spPr/>
    </dgm:pt>
    <dgm:pt modelId="{7445FED0-1132-435A-B0A7-DA09BB826596}" type="pres">
      <dgm:prSet presAssocID="{BB1300BB-90D7-4C35-8615-7FB7637CD8B4}" presName="thickLine" presStyleLbl="alignNode1" presStyleIdx="0" presStyleCnt="6"/>
      <dgm:spPr/>
    </dgm:pt>
    <dgm:pt modelId="{868E1F78-DE75-4E09-BB2E-049D2AB858D8}" type="pres">
      <dgm:prSet presAssocID="{BB1300BB-90D7-4C35-8615-7FB7637CD8B4}" presName="horz1" presStyleCnt="0"/>
      <dgm:spPr/>
    </dgm:pt>
    <dgm:pt modelId="{A1814E74-32B2-4747-B03F-3E38BC5DA7E4}" type="pres">
      <dgm:prSet presAssocID="{BB1300BB-90D7-4C35-8615-7FB7637CD8B4}" presName="tx1" presStyleLbl="revTx" presStyleIdx="0" presStyleCnt="6"/>
      <dgm:spPr/>
    </dgm:pt>
    <dgm:pt modelId="{1424267D-00A9-40A7-B2E9-5B7850E64940}" type="pres">
      <dgm:prSet presAssocID="{BB1300BB-90D7-4C35-8615-7FB7637CD8B4}" presName="vert1" presStyleCnt="0"/>
      <dgm:spPr/>
    </dgm:pt>
    <dgm:pt modelId="{2506010A-E533-47AF-85BB-E1AD1AF9FF71}" type="pres">
      <dgm:prSet presAssocID="{C284A8E3-5D4F-432C-B1AA-74ABFE61FDE6}" presName="thickLine" presStyleLbl="alignNode1" presStyleIdx="1" presStyleCnt="6"/>
      <dgm:spPr/>
    </dgm:pt>
    <dgm:pt modelId="{E6BE9A22-C790-4F15-B56A-A519DD19F62D}" type="pres">
      <dgm:prSet presAssocID="{C284A8E3-5D4F-432C-B1AA-74ABFE61FDE6}" presName="horz1" presStyleCnt="0"/>
      <dgm:spPr/>
    </dgm:pt>
    <dgm:pt modelId="{B3E427EA-D42A-4FE3-B1FC-C0FBA4D53C02}" type="pres">
      <dgm:prSet presAssocID="{C284A8E3-5D4F-432C-B1AA-74ABFE61FDE6}" presName="tx1" presStyleLbl="revTx" presStyleIdx="1" presStyleCnt="6"/>
      <dgm:spPr/>
    </dgm:pt>
    <dgm:pt modelId="{88C3800C-1527-4D3F-8B50-5D042AD7CB55}" type="pres">
      <dgm:prSet presAssocID="{C284A8E3-5D4F-432C-B1AA-74ABFE61FDE6}" presName="vert1" presStyleCnt="0"/>
      <dgm:spPr/>
    </dgm:pt>
    <dgm:pt modelId="{8687DD9F-FF95-465D-8460-E9DD9965E66C}" type="pres">
      <dgm:prSet presAssocID="{1BA18880-FF54-44E6-AC5E-4CB71D991FA7}" presName="thickLine" presStyleLbl="alignNode1" presStyleIdx="2" presStyleCnt="6"/>
      <dgm:spPr/>
    </dgm:pt>
    <dgm:pt modelId="{F69BFF3A-63E3-4446-80E4-2582A8AF838C}" type="pres">
      <dgm:prSet presAssocID="{1BA18880-FF54-44E6-AC5E-4CB71D991FA7}" presName="horz1" presStyleCnt="0"/>
      <dgm:spPr/>
    </dgm:pt>
    <dgm:pt modelId="{D8BB7E0E-425F-4909-8CFF-502CD327E518}" type="pres">
      <dgm:prSet presAssocID="{1BA18880-FF54-44E6-AC5E-4CB71D991FA7}" presName="tx1" presStyleLbl="revTx" presStyleIdx="2" presStyleCnt="6"/>
      <dgm:spPr/>
    </dgm:pt>
    <dgm:pt modelId="{CEDB6DC2-550A-4A11-8F05-86D66EF35533}" type="pres">
      <dgm:prSet presAssocID="{1BA18880-FF54-44E6-AC5E-4CB71D991FA7}" presName="vert1" presStyleCnt="0"/>
      <dgm:spPr/>
    </dgm:pt>
    <dgm:pt modelId="{974D86FC-F2BD-4E96-A7D0-E6FC787C19D4}" type="pres">
      <dgm:prSet presAssocID="{1E96F3D7-111C-4915-BC8D-E70C0EEF9841}" presName="thickLine" presStyleLbl="alignNode1" presStyleIdx="3" presStyleCnt="6"/>
      <dgm:spPr/>
    </dgm:pt>
    <dgm:pt modelId="{D853A74E-7E45-405D-AA0C-0DA457022236}" type="pres">
      <dgm:prSet presAssocID="{1E96F3D7-111C-4915-BC8D-E70C0EEF9841}" presName="horz1" presStyleCnt="0"/>
      <dgm:spPr/>
    </dgm:pt>
    <dgm:pt modelId="{EF65780C-5A0C-414C-8E69-B681788A5572}" type="pres">
      <dgm:prSet presAssocID="{1E96F3D7-111C-4915-BC8D-E70C0EEF9841}" presName="tx1" presStyleLbl="revTx" presStyleIdx="3" presStyleCnt="6"/>
      <dgm:spPr/>
    </dgm:pt>
    <dgm:pt modelId="{97E42321-7C1D-4B8A-B928-3CE79248E144}" type="pres">
      <dgm:prSet presAssocID="{1E96F3D7-111C-4915-BC8D-E70C0EEF9841}" presName="vert1" presStyleCnt="0"/>
      <dgm:spPr/>
    </dgm:pt>
    <dgm:pt modelId="{2FA1FDEA-6929-4C68-8BE9-1CD466261205}" type="pres">
      <dgm:prSet presAssocID="{138B9E2B-4915-4996-86F0-4E19C5DCA3CA}" presName="thickLine" presStyleLbl="alignNode1" presStyleIdx="4" presStyleCnt="6"/>
      <dgm:spPr/>
    </dgm:pt>
    <dgm:pt modelId="{D3D00CA4-B849-4D97-BE6D-A3BC594EF164}" type="pres">
      <dgm:prSet presAssocID="{138B9E2B-4915-4996-86F0-4E19C5DCA3CA}" presName="horz1" presStyleCnt="0"/>
      <dgm:spPr/>
    </dgm:pt>
    <dgm:pt modelId="{C1352DA8-7C37-4C3A-8BBA-8044292E89CF}" type="pres">
      <dgm:prSet presAssocID="{138B9E2B-4915-4996-86F0-4E19C5DCA3CA}" presName="tx1" presStyleLbl="revTx" presStyleIdx="4" presStyleCnt="6"/>
      <dgm:spPr/>
    </dgm:pt>
    <dgm:pt modelId="{1250F703-D863-43F8-ABC0-320DD340BE5E}" type="pres">
      <dgm:prSet presAssocID="{138B9E2B-4915-4996-86F0-4E19C5DCA3CA}" presName="vert1" presStyleCnt="0"/>
      <dgm:spPr/>
    </dgm:pt>
    <dgm:pt modelId="{5296458A-FA71-49F8-82EA-62450BC1622B}" type="pres">
      <dgm:prSet presAssocID="{81D323ED-08C4-4482-92C1-774755B18A9B}" presName="thickLine" presStyleLbl="alignNode1" presStyleIdx="5" presStyleCnt="6"/>
      <dgm:spPr/>
    </dgm:pt>
    <dgm:pt modelId="{58FCA2F3-C61B-4C3F-BA44-CBF31AC514E8}" type="pres">
      <dgm:prSet presAssocID="{81D323ED-08C4-4482-92C1-774755B18A9B}" presName="horz1" presStyleCnt="0"/>
      <dgm:spPr/>
    </dgm:pt>
    <dgm:pt modelId="{70836BF0-DD8F-49FF-A802-929D897B348A}" type="pres">
      <dgm:prSet presAssocID="{81D323ED-08C4-4482-92C1-774755B18A9B}" presName="tx1" presStyleLbl="revTx" presStyleIdx="5" presStyleCnt="6"/>
      <dgm:spPr/>
    </dgm:pt>
    <dgm:pt modelId="{43E630B1-3A4C-47F4-9F74-A47DA39FE4B2}" type="pres">
      <dgm:prSet presAssocID="{81D323ED-08C4-4482-92C1-774755B18A9B}" presName="vert1" presStyleCnt="0"/>
      <dgm:spPr/>
    </dgm:pt>
  </dgm:ptLst>
  <dgm:cxnLst>
    <dgm:cxn modelId="{D400FABC-42D3-41D7-9E7B-0CEA9811B7E3}" srcId="{880BBA96-CC64-4C4F-A27C-E4B495585069}" destId="{81D323ED-08C4-4482-92C1-774755B18A9B}" srcOrd="5" destOrd="0" parTransId="{41DD47E4-D64E-462D-A090-F32694A9911B}" sibTransId="{661C7D1C-CAE1-4D34-97B2-6C05FCDCB13B}"/>
    <dgm:cxn modelId="{58E67B6A-5FD9-4396-A45E-8B823A70DD29}" srcId="{880BBA96-CC64-4C4F-A27C-E4B495585069}" destId="{1E96F3D7-111C-4915-BC8D-E70C0EEF9841}" srcOrd="3" destOrd="0" parTransId="{846B34E0-F41E-481E-89E2-3E54447060B6}" sibTransId="{13ABA314-DB66-4693-A5DC-372855937E05}"/>
    <dgm:cxn modelId="{CDEC4F91-D0E0-4CA7-944A-75BE426D50AC}" srcId="{880BBA96-CC64-4C4F-A27C-E4B495585069}" destId="{138B9E2B-4915-4996-86F0-4E19C5DCA3CA}" srcOrd="4" destOrd="0" parTransId="{E65F14DB-C943-467B-AE44-6CE743BCF62C}" sibTransId="{6F676D89-844A-4393-B4D5-A6ECB6F84EA7}"/>
    <dgm:cxn modelId="{DF5DDABB-9F0C-41E6-930C-9022F9AC6CF2}" type="presOf" srcId="{880BBA96-CC64-4C4F-A27C-E4B495585069}" destId="{8E4BDE88-D001-44DD-95BF-124CC196E701}" srcOrd="0" destOrd="0" presId="urn:microsoft.com/office/officeart/2008/layout/LinedList"/>
    <dgm:cxn modelId="{EBD2A1D9-63EE-487F-8C6B-8B42CED46E0D}" srcId="{880BBA96-CC64-4C4F-A27C-E4B495585069}" destId="{BB1300BB-90D7-4C35-8615-7FB7637CD8B4}" srcOrd="0" destOrd="0" parTransId="{111D4B3F-B130-4B71-8EC7-350726C49AA0}" sibTransId="{B5C98230-AFDB-489C-9298-F26A79400FF2}"/>
    <dgm:cxn modelId="{70051951-EBF5-4A57-B557-66E0C8D4AE16}" type="presOf" srcId="{BB1300BB-90D7-4C35-8615-7FB7637CD8B4}" destId="{A1814E74-32B2-4747-B03F-3E38BC5DA7E4}" srcOrd="0" destOrd="0" presId="urn:microsoft.com/office/officeart/2008/layout/LinedList"/>
    <dgm:cxn modelId="{C33A4103-E2AA-4E65-BFF5-C7C6BBD8EB7C}" type="presOf" srcId="{1BA18880-FF54-44E6-AC5E-4CB71D991FA7}" destId="{D8BB7E0E-425F-4909-8CFF-502CD327E518}" srcOrd="0" destOrd="0" presId="urn:microsoft.com/office/officeart/2008/layout/LinedList"/>
    <dgm:cxn modelId="{1A8F7FB0-5D6C-4CF0-A6B8-F0C90FF0A435}" srcId="{880BBA96-CC64-4C4F-A27C-E4B495585069}" destId="{C284A8E3-5D4F-432C-B1AA-74ABFE61FDE6}" srcOrd="1" destOrd="0" parTransId="{8F1A4BA1-F75C-403C-A278-356E33DD25B6}" sibTransId="{43C88917-5995-4513-9313-36396A00E250}"/>
    <dgm:cxn modelId="{E1AF951A-16AF-48B2-A578-A7C5986294BA}" type="presOf" srcId="{1E96F3D7-111C-4915-BC8D-E70C0EEF9841}" destId="{EF65780C-5A0C-414C-8E69-B681788A5572}" srcOrd="0" destOrd="0" presId="urn:microsoft.com/office/officeart/2008/layout/LinedList"/>
    <dgm:cxn modelId="{1275B2CF-286D-4FA5-9F72-034D6C9B8D83}" type="presOf" srcId="{138B9E2B-4915-4996-86F0-4E19C5DCA3CA}" destId="{C1352DA8-7C37-4C3A-8BBA-8044292E89CF}" srcOrd="0" destOrd="0" presId="urn:microsoft.com/office/officeart/2008/layout/LinedList"/>
    <dgm:cxn modelId="{3ACF6E36-086E-4E82-92C6-CD435352E2DC}" type="presOf" srcId="{C284A8E3-5D4F-432C-B1AA-74ABFE61FDE6}" destId="{B3E427EA-D42A-4FE3-B1FC-C0FBA4D53C02}" srcOrd="0" destOrd="0" presId="urn:microsoft.com/office/officeart/2008/layout/LinedList"/>
    <dgm:cxn modelId="{2C29BD88-18CF-4B56-9186-7DD03A61BA92}" srcId="{880BBA96-CC64-4C4F-A27C-E4B495585069}" destId="{1BA18880-FF54-44E6-AC5E-4CB71D991FA7}" srcOrd="2" destOrd="0" parTransId="{AFE101A7-FAD6-4F40-9540-796C4F9FFFC1}" sibTransId="{586D25A0-7829-4603-A401-62EA2D15793D}"/>
    <dgm:cxn modelId="{AB22102A-EF42-4EEB-91D8-1507C5D7BBD6}" type="presOf" srcId="{81D323ED-08C4-4482-92C1-774755B18A9B}" destId="{70836BF0-DD8F-49FF-A802-929D897B348A}" srcOrd="0" destOrd="0" presId="urn:microsoft.com/office/officeart/2008/layout/LinedList"/>
    <dgm:cxn modelId="{3696E419-FF8A-4F52-BC98-5B49E4B67992}" type="presParOf" srcId="{8E4BDE88-D001-44DD-95BF-124CC196E701}" destId="{7445FED0-1132-435A-B0A7-DA09BB826596}" srcOrd="0" destOrd="0" presId="urn:microsoft.com/office/officeart/2008/layout/LinedList"/>
    <dgm:cxn modelId="{3F0A2617-FBC2-4AC5-9D1C-8B8E78772623}" type="presParOf" srcId="{8E4BDE88-D001-44DD-95BF-124CC196E701}" destId="{868E1F78-DE75-4E09-BB2E-049D2AB858D8}" srcOrd="1" destOrd="0" presId="urn:microsoft.com/office/officeart/2008/layout/LinedList"/>
    <dgm:cxn modelId="{432F49E4-01B8-4F05-B781-A05C7733A768}" type="presParOf" srcId="{868E1F78-DE75-4E09-BB2E-049D2AB858D8}" destId="{A1814E74-32B2-4747-B03F-3E38BC5DA7E4}" srcOrd="0" destOrd="0" presId="urn:microsoft.com/office/officeart/2008/layout/LinedList"/>
    <dgm:cxn modelId="{D4D1A88D-0C21-4716-B990-27DE5D8F7DBF}" type="presParOf" srcId="{868E1F78-DE75-4E09-BB2E-049D2AB858D8}" destId="{1424267D-00A9-40A7-B2E9-5B7850E64940}" srcOrd="1" destOrd="0" presId="urn:microsoft.com/office/officeart/2008/layout/LinedList"/>
    <dgm:cxn modelId="{9944201C-86DB-4B55-A430-1D185452811E}" type="presParOf" srcId="{8E4BDE88-D001-44DD-95BF-124CC196E701}" destId="{2506010A-E533-47AF-85BB-E1AD1AF9FF71}" srcOrd="2" destOrd="0" presId="urn:microsoft.com/office/officeart/2008/layout/LinedList"/>
    <dgm:cxn modelId="{E43D5A30-BCAF-4BB4-AB8E-44B3FC64C7A2}" type="presParOf" srcId="{8E4BDE88-D001-44DD-95BF-124CC196E701}" destId="{E6BE9A22-C790-4F15-B56A-A519DD19F62D}" srcOrd="3" destOrd="0" presId="urn:microsoft.com/office/officeart/2008/layout/LinedList"/>
    <dgm:cxn modelId="{BAABA5ED-A9F3-42BF-8F30-4FA96203D765}" type="presParOf" srcId="{E6BE9A22-C790-4F15-B56A-A519DD19F62D}" destId="{B3E427EA-D42A-4FE3-B1FC-C0FBA4D53C02}" srcOrd="0" destOrd="0" presId="urn:microsoft.com/office/officeart/2008/layout/LinedList"/>
    <dgm:cxn modelId="{4AA000F0-0307-4658-B009-2B0916A54D6A}" type="presParOf" srcId="{E6BE9A22-C790-4F15-B56A-A519DD19F62D}" destId="{88C3800C-1527-4D3F-8B50-5D042AD7CB55}" srcOrd="1" destOrd="0" presId="urn:microsoft.com/office/officeart/2008/layout/LinedList"/>
    <dgm:cxn modelId="{3983C166-ABDA-4FBE-A668-0E103015C2C1}" type="presParOf" srcId="{8E4BDE88-D001-44DD-95BF-124CC196E701}" destId="{8687DD9F-FF95-465D-8460-E9DD9965E66C}" srcOrd="4" destOrd="0" presId="urn:microsoft.com/office/officeart/2008/layout/LinedList"/>
    <dgm:cxn modelId="{DEA0FCAD-865B-48F5-88DD-22AC43E6DFC7}" type="presParOf" srcId="{8E4BDE88-D001-44DD-95BF-124CC196E701}" destId="{F69BFF3A-63E3-4446-80E4-2582A8AF838C}" srcOrd="5" destOrd="0" presId="urn:microsoft.com/office/officeart/2008/layout/LinedList"/>
    <dgm:cxn modelId="{B9011A92-8B57-486C-9FF9-BACCBCC7D87F}" type="presParOf" srcId="{F69BFF3A-63E3-4446-80E4-2582A8AF838C}" destId="{D8BB7E0E-425F-4909-8CFF-502CD327E518}" srcOrd="0" destOrd="0" presId="urn:microsoft.com/office/officeart/2008/layout/LinedList"/>
    <dgm:cxn modelId="{9E7F1FC2-D9B7-45C1-842D-9EF15C5E0206}" type="presParOf" srcId="{F69BFF3A-63E3-4446-80E4-2582A8AF838C}" destId="{CEDB6DC2-550A-4A11-8F05-86D66EF35533}" srcOrd="1" destOrd="0" presId="urn:microsoft.com/office/officeart/2008/layout/LinedList"/>
    <dgm:cxn modelId="{5D9D95E6-38CC-4BE9-8F44-103E4B02BE62}" type="presParOf" srcId="{8E4BDE88-D001-44DD-95BF-124CC196E701}" destId="{974D86FC-F2BD-4E96-A7D0-E6FC787C19D4}" srcOrd="6" destOrd="0" presId="urn:microsoft.com/office/officeart/2008/layout/LinedList"/>
    <dgm:cxn modelId="{1EAA8526-5B37-43D4-A22A-A06197DE6BCE}" type="presParOf" srcId="{8E4BDE88-D001-44DD-95BF-124CC196E701}" destId="{D853A74E-7E45-405D-AA0C-0DA457022236}" srcOrd="7" destOrd="0" presId="urn:microsoft.com/office/officeart/2008/layout/LinedList"/>
    <dgm:cxn modelId="{D7A30DA3-2478-4129-AC0D-DFE5CED3C51A}" type="presParOf" srcId="{D853A74E-7E45-405D-AA0C-0DA457022236}" destId="{EF65780C-5A0C-414C-8E69-B681788A5572}" srcOrd="0" destOrd="0" presId="urn:microsoft.com/office/officeart/2008/layout/LinedList"/>
    <dgm:cxn modelId="{2DBF69B2-3A1E-4BC0-9E00-544192826ED5}" type="presParOf" srcId="{D853A74E-7E45-405D-AA0C-0DA457022236}" destId="{97E42321-7C1D-4B8A-B928-3CE79248E144}" srcOrd="1" destOrd="0" presId="urn:microsoft.com/office/officeart/2008/layout/LinedList"/>
    <dgm:cxn modelId="{7DBCDAFB-B96F-42F1-AC4C-C0792C864B5E}" type="presParOf" srcId="{8E4BDE88-D001-44DD-95BF-124CC196E701}" destId="{2FA1FDEA-6929-4C68-8BE9-1CD466261205}" srcOrd="8" destOrd="0" presId="urn:microsoft.com/office/officeart/2008/layout/LinedList"/>
    <dgm:cxn modelId="{AC99A80D-292E-4166-9A2E-27A19CD659E1}" type="presParOf" srcId="{8E4BDE88-D001-44DD-95BF-124CC196E701}" destId="{D3D00CA4-B849-4D97-BE6D-A3BC594EF164}" srcOrd="9" destOrd="0" presId="urn:microsoft.com/office/officeart/2008/layout/LinedList"/>
    <dgm:cxn modelId="{96CC07FB-3DC7-4ABD-AF60-B3C94046F835}" type="presParOf" srcId="{D3D00CA4-B849-4D97-BE6D-A3BC594EF164}" destId="{C1352DA8-7C37-4C3A-8BBA-8044292E89CF}" srcOrd="0" destOrd="0" presId="urn:microsoft.com/office/officeart/2008/layout/LinedList"/>
    <dgm:cxn modelId="{1B606FC4-FACC-4AC6-AE30-5A3884B81590}" type="presParOf" srcId="{D3D00CA4-B849-4D97-BE6D-A3BC594EF164}" destId="{1250F703-D863-43F8-ABC0-320DD340BE5E}" srcOrd="1" destOrd="0" presId="urn:microsoft.com/office/officeart/2008/layout/LinedList"/>
    <dgm:cxn modelId="{3E72FBC5-8C49-4B8F-8E39-A0D60937FBEC}" type="presParOf" srcId="{8E4BDE88-D001-44DD-95BF-124CC196E701}" destId="{5296458A-FA71-49F8-82EA-62450BC1622B}" srcOrd="10" destOrd="0" presId="urn:microsoft.com/office/officeart/2008/layout/LinedList"/>
    <dgm:cxn modelId="{012123BB-5C9C-456F-9C88-1DA0E0951FC6}" type="presParOf" srcId="{8E4BDE88-D001-44DD-95BF-124CC196E701}" destId="{58FCA2F3-C61B-4C3F-BA44-CBF31AC514E8}" srcOrd="11" destOrd="0" presId="urn:microsoft.com/office/officeart/2008/layout/LinedList"/>
    <dgm:cxn modelId="{6BB414E3-8FF4-42DD-9976-C60E3398709D}" type="presParOf" srcId="{58FCA2F3-C61B-4C3F-BA44-CBF31AC514E8}" destId="{70836BF0-DD8F-49FF-A802-929D897B348A}" srcOrd="0" destOrd="0" presId="urn:microsoft.com/office/officeart/2008/layout/LinedList"/>
    <dgm:cxn modelId="{F2B4F1BE-1025-4E73-A3A7-CFA919D200E2}" type="presParOf" srcId="{58FCA2F3-C61B-4C3F-BA44-CBF31AC514E8}" destId="{43E630B1-3A4C-47F4-9F74-A47DA39FE4B2}"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EBA56D-FF4C-48BB-8A8A-D856D175BF8D}"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3F3D714C-9FA4-4F23-A35E-25F62A3B915B}">
      <dgm:prSet/>
      <dgm:spPr/>
      <dgm:t>
        <a:bodyPr/>
        <a:lstStyle/>
        <a:p>
          <a:pPr rtl="0"/>
          <a:r>
            <a:rPr lang="es-AR" dirty="0" smtClean="0"/>
            <a:t>Marco conceptual</a:t>
          </a:r>
          <a:endParaRPr lang="es-AR" dirty="0"/>
        </a:p>
      </dgm:t>
    </dgm:pt>
    <dgm:pt modelId="{611473EE-CDD5-4553-B79D-9426C9E08734}" type="parTrans" cxnId="{06084EBF-5C6B-4716-9B24-735E12E15A08}">
      <dgm:prSet/>
      <dgm:spPr/>
      <dgm:t>
        <a:bodyPr/>
        <a:lstStyle/>
        <a:p>
          <a:endParaRPr lang="es-ES"/>
        </a:p>
      </dgm:t>
    </dgm:pt>
    <dgm:pt modelId="{E472B676-E14C-445A-A087-E5A6817C59DE}" type="sibTrans" cxnId="{06084EBF-5C6B-4716-9B24-735E12E15A08}">
      <dgm:prSet/>
      <dgm:spPr/>
      <dgm:t>
        <a:bodyPr/>
        <a:lstStyle/>
        <a:p>
          <a:endParaRPr lang="es-ES"/>
        </a:p>
      </dgm:t>
    </dgm:pt>
    <dgm:pt modelId="{398B6161-D696-4DA7-8DC9-1A04EC90518A}">
      <dgm:prSet/>
      <dgm:spPr/>
      <dgm:t>
        <a:bodyPr/>
        <a:lstStyle/>
        <a:p>
          <a:pPr rtl="0"/>
          <a:r>
            <a:rPr lang="es-AR" dirty="0" smtClean="0"/>
            <a:t>Problemas</a:t>
          </a:r>
        </a:p>
      </dgm:t>
    </dgm:pt>
    <dgm:pt modelId="{4BCC5D80-0D80-4914-B0A3-F23ABC9FFF5B}" type="parTrans" cxnId="{7B4A9EED-01D1-429E-A821-E14F8EFE7295}">
      <dgm:prSet/>
      <dgm:spPr/>
      <dgm:t>
        <a:bodyPr/>
        <a:lstStyle/>
        <a:p>
          <a:endParaRPr lang="es-ES"/>
        </a:p>
      </dgm:t>
    </dgm:pt>
    <dgm:pt modelId="{110EE13E-8055-4A8D-A9E7-5388DB12B2BD}" type="sibTrans" cxnId="{7B4A9EED-01D1-429E-A821-E14F8EFE7295}">
      <dgm:prSet/>
      <dgm:spPr/>
      <dgm:t>
        <a:bodyPr/>
        <a:lstStyle/>
        <a:p>
          <a:endParaRPr lang="es-ES"/>
        </a:p>
      </dgm:t>
    </dgm:pt>
    <dgm:pt modelId="{1A65516C-CBE8-413F-A483-99D533D55B38}">
      <dgm:prSet/>
      <dgm:spPr/>
      <dgm:t>
        <a:bodyPr/>
        <a:lstStyle/>
        <a:p>
          <a:pPr rtl="0"/>
          <a:r>
            <a:rPr lang="es-AR" dirty="0" smtClean="0"/>
            <a:t>Marco teórico-referencial</a:t>
          </a:r>
        </a:p>
      </dgm:t>
    </dgm:pt>
    <dgm:pt modelId="{BD674769-F6BA-4320-A9D2-0CD51B67B7AC}" type="parTrans" cxnId="{5A8CC1F4-092C-4BB4-8FFC-40D7EB4ECEB1}">
      <dgm:prSet/>
      <dgm:spPr/>
      <dgm:t>
        <a:bodyPr/>
        <a:lstStyle/>
        <a:p>
          <a:endParaRPr lang="es-ES"/>
        </a:p>
      </dgm:t>
    </dgm:pt>
    <dgm:pt modelId="{D365A73D-FE1A-43C6-90C4-886D8511C0B2}" type="sibTrans" cxnId="{5A8CC1F4-092C-4BB4-8FFC-40D7EB4ECEB1}">
      <dgm:prSet/>
      <dgm:spPr/>
      <dgm:t>
        <a:bodyPr/>
        <a:lstStyle/>
        <a:p>
          <a:endParaRPr lang="es-ES"/>
        </a:p>
      </dgm:t>
    </dgm:pt>
    <dgm:pt modelId="{A3056D58-B1F6-417C-9158-42203F977925}">
      <dgm:prSet/>
      <dgm:spPr/>
      <dgm:t>
        <a:bodyPr/>
        <a:lstStyle/>
        <a:p>
          <a:pPr rtl="0"/>
          <a:r>
            <a:rPr lang="es-AR" dirty="0" smtClean="0"/>
            <a:t>Determinación de conceptos fundamentales para entender la integración entre catastro y registro como una medida básica para que la propiedad ejerza su función socio ambiental, como posesión y propiedad. </a:t>
          </a:r>
          <a:endParaRPr lang="es-AR" dirty="0"/>
        </a:p>
      </dgm:t>
    </dgm:pt>
    <dgm:pt modelId="{AB58C6C2-A45C-422F-92FB-82C481DCDB28}" type="parTrans" cxnId="{FC2D15A2-7667-47A2-85CD-4EF4D2864832}">
      <dgm:prSet/>
      <dgm:spPr/>
      <dgm:t>
        <a:bodyPr/>
        <a:lstStyle/>
        <a:p>
          <a:endParaRPr lang="es-ES"/>
        </a:p>
      </dgm:t>
    </dgm:pt>
    <dgm:pt modelId="{79AF3043-E7A6-49F0-8E5C-1223BB7C1A61}" type="sibTrans" cxnId="{FC2D15A2-7667-47A2-85CD-4EF4D2864832}">
      <dgm:prSet/>
      <dgm:spPr/>
      <dgm:t>
        <a:bodyPr/>
        <a:lstStyle/>
        <a:p>
          <a:endParaRPr lang="es-ES"/>
        </a:p>
      </dgm:t>
    </dgm:pt>
    <dgm:pt modelId="{C749796A-F07D-4C78-82A7-3BED3944FF43}">
      <dgm:prSet/>
      <dgm:spPr/>
      <dgm:t>
        <a:bodyPr/>
        <a:lstStyle/>
        <a:p>
          <a:pPr rtl="0"/>
          <a:r>
            <a:rPr lang="es-AR" dirty="0" smtClean="0"/>
            <a:t>Es esencial tener como punto de partida la conceptualización de estos términos clave para estandarizar la discusión, cuidando las ambigüedades que rodean el tema elegido. </a:t>
          </a:r>
          <a:endParaRPr lang="es-AR" dirty="0"/>
        </a:p>
      </dgm:t>
    </dgm:pt>
    <dgm:pt modelId="{7D8D1D83-2C4E-457D-A9CF-D3B2737B3DEF}" type="parTrans" cxnId="{6875A880-833B-4BB4-A8F2-5D6137BE4B81}">
      <dgm:prSet/>
      <dgm:spPr/>
      <dgm:t>
        <a:bodyPr/>
        <a:lstStyle/>
        <a:p>
          <a:endParaRPr lang="es-ES"/>
        </a:p>
      </dgm:t>
    </dgm:pt>
    <dgm:pt modelId="{10817463-5433-47B4-B05B-308B0D1B0C7B}" type="sibTrans" cxnId="{6875A880-833B-4BB4-A8F2-5D6137BE4B81}">
      <dgm:prSet/>
      <dgm:spPr/>
      <dgm:t>
        <a:bodyPr/>
        <a:lstStyle/>
        <a:p>
          <a:endParaRPr lang="es-ES"/>
        </a:p>
      </dgm:t>
    </dgm:pt>
    <dgm:pt modelId="{65A81C95-2D90-48DE-B852-FF56CCC1FBD7}">
      <dgm:prSet/>
      <dgm:spPr/>
      <dgm:t>
        <a:bodyPr/>
        <a:lstStyle/>
        <a:p>
          <a:pPr rtl="0"/>
          <a:r>
            <a:rPr lang="es-AR" dirty="0" smtClean="0"/>
            <a:t>¿el Registro de la Propiedad está en camino de convertirse en un instrumento suficiente para dar a conocer el cumplimiento de la función socio ambiental de la propiedad?</a:t>
          </a:r>
          <a:endParaRPr lang="es-AR" dirty="0"/>
        </a:p>
      </dgm:t>
    </dgm:pt>
    <dgm:pt modelId="{487ACC50-DE4C-43E6-9F03-9B0766801C2C}" type="parTrans" cxnId="{0860BB99-9D49-4E7C-B9BF-C49B44544052}">
      <dgm:prSet/>
      <dgm:spPr/>
      <dgm:t>
        <a:bodyPr/>
        <a:lstStyle/>
        <a:p>
          <a:endParaRPr lang="es-ES"/>
        </a:p>
      </dgm:t>
    </dgm:pt>
    <dgm:pt modelId="{BAAA4225-8DD4-4ED0-A89B-118CACB68B3E}" type="sibTrans" cxnId="{0860BB99-9D49-4E7C-B9BF-C49B44544052}">
      <dgm:prSet/>
      <dgm:spPr/>
      <dgm:t>
        <a:bodyPr/>
        <a:lstStyle/>
        <a:p>
          <a:endParaRPr lang="es-ES"/>
        </a:p>
      </dgm:t>
    </dgm:pt>
    <dgm:pt modelId="{B93C8C00-851F-43F6-88AE-4E6C9F0D67B8}">
      <dgm:prSet/>
      <dgm:spPr/>
      <dgm:t>
        <a:bodyPr/>
        <a:lstStyle/>
        <a:p>
          <a:pPr rtl="0"/>
          <a:r>
            <a:rPr lang="es-AR" dirty="0" smtClean="0"/>
            <a:t>Se analizó el papel histórico del Registro de la Propiedad en Brasil, los marcos regulatorios e institucionales que facilitan que el Registro de la Propiedad sea una herramienta para que la propiedad ejerza su función socio ambiental y detallamos los avances recientes en la integración entre catastro y registro, especialmente la plataforma SINTER.</a:t>
          </a:r>
          <a:endParaRPr lang="es-AR" dirty="0"/>
        </a:p>
      </dgm:t>
    </dgm:pt>
    <dgm:pt modelId="{B4587C13-CFFC-4ABE-9967-F9BF75F527BC}" type="parTrans" cxnId="{20326D08-23AE-41E8-A077-5B54D8C6DDE3}">
      <dgm:prSet/>
      <dgm:spPr/>
      <dgm:t>
        <a:bodyPr/>
        <a:lstStyle/>
        <a:p>
          <a:endParaRPr lang="es-ES"/>
        </a:p>
      </dgm:t>
    </dgm:pt>
    <dgm:pt modelId="{20843334-38C6-49E2-8BAD-8124376F5BAA}" type="sibTrans" cxnId="{20326D08-23AE-41E8-A077-5B54D8C6DDE3}">
      <dgm:prSet/>
      <dgm:spPr/>
      <dgm:t>
        <a:bodyPr/>
        <a:lstStyle/>
        <a:p>
          <a:endParaRPr lang="es-ES"/>
        </a:p>
      </dgm:t>
    </dgm:pt>
    <dgm:pt modelId="{C07E21A8-A07A-4140-A0B7-FBC432510ECE}">
      <dgm:prSet/>
      <dgm:spPr/>
      <dgm:t>
        <a:bodyPr/>
        <a:lstStyle/>
        <a:p>
          <a:pPr rtl="0"/>
          <a:r>
            <a:rPr lang="es-AR" dirty="0" smtClean="0"/>
            <a:t>dentro del ámbito del Registro de la Propiedad Inmobiliaria, es posible certificar la legitimidad de los documentos presentados de naturaleza de protección ambiental (PRECAUCIÓN) ?</a:t>
          </a:r>
          <a:endParaRPr lang="es-AR" dirty="0"/>
        </a:p>
      </dgm:t>
    </dgm:pt>
    <dgm:pt modelId="{9A3CCAF8-C5F6-452F-983B-887FB03498D1}" type="parTrans" cxnId="{DFA26F12-FE99-4F6C-91B9-8588598C7F9B}">
      <dgm:prSet/>
      <dgm:spPr/>
      <dgm:t>
        <a:bodyPr/>
        <a:lstStyle/>
        <a:p>
          <a:endParaRPr lang="es-ES"/>
        </a:p>
      </dgm:t>
    </dgm:pt>
    <dgm:pt modelId="{F76FD2C5-AE29-4866-8DC5-DD45112BD90F}" type="sibTrans" cxnId="{DFA26F12-FE99-4F6C-91B9-8588598C7F9B}">
      <dgm:prSet/>
      <dgm:spPr/>
      <dgm:t>
        <a:bodyPr/>
        <a:lstStyle/>
        <a:p>
          <a:endParaRPr lang="es-ES"/>
        </a:p>
      </dgm:t>
    </dgm:pt>
    <dgm:pt modelId="{3601F18F-BFF6-4456-8880-921F71C93FA5}">
      <dgm:prSet/>
      <dgm:spPr/>
      <dgm:t>
        <a:bodyPr/>
        <a:lstStyle/>
        <a:p>
          <a:pPr rtl="0"/>
          <a:r>
            <a:rPr lang="es-AR" dirty="0" smtClean="0"/>
            <a:t>Se describieron las bases teóricas de la bioética, fundamentalmente la </a:t>
          </a:r>
          <a:r>
            <a:rPr lang="es-AR" dirty="0" err="1" smtClean="0"/>
            <a:t>pricipialista</a:t>
          </a:r>
          <a:r>
            <a:rPr lang="es-AR" dirty="0" smtClean="0"/>
            <a:t> referida al ambiente.</a:t>
          </a:r>
          <a:endParaRPr lang="es-AR" dirty="0"/>
        </a:p>
      </dgm:t>
    </dgm:pt>
    <dgm:pt modelId="{3D316463-7039-4124-832A-C611CF1FAC66}" type="parTrans" cxnId="{2B888B22-BE87-4500-B33F-8E2E373366AC}">
      <dgm:prSet/>
      <dgm:spPr/>
      <dgm:t>
        <a:bodyPr/>
        <a:lstStyle/>
        <a:p>
          <a:endParaRPr lang="es-ES"/>
        </a:p>
      </dgm:t>
    </dgm:pt>
    <dgm:pt modelId="{EBBDFE0A-B62D-40D9-B57F-2081CE5DB82A}" type="sibTrans" cxnId="{2B888B22-BE87-4500-B33F-8E2E373366AC}">
      <dgm:prSet/>
      <dgm:spPr/>
      <dgm:t>
        <a:bodyPr/>
        <a:lstStyle/>
        <a:p>
          <a:endParaRPr lang="es-ES"/>
        </a:p>
      </dgm:t>
    </dgm:pt>
    <dgm:pt modelId="{2DDD0EA5-FD79-4F1B-9E79-51891521E9FA}" type="pres">
      <dgm:prSet presAssocID="{85EBA56D-FF4C-48BB-8A8A-D856D175BF8D}" presName="linear" presStyleCnt="0">
        <dgm:presLayoutVars>
          <dgm:animLvl val="lvl"/>
          <dgm:resizeHandles val="exact"/>
        </dgm:presLayoutVars>
      </dgm:prSet>
      <dgm:spPr/>
    </dgm:pt>
    <dgm:pt modelId="{7A6234DD-3486-4180-BAAF-5878EF53AF6C}" type="pres">
      <dgm:prSet presAssocID="{3F3D714C-9FA4-4F23-A35E-25F62A3B915B}" presName="parentText" presStyleLbl="node1" presStyleIdx="0" presStyleCnt="3">
        <dgm:presLayoutVars>
          <dgm:chMax val="0"/>
          <dgm:bulletEnabled val="1"/>
        </dgm:presLayoutVars>
      </dgm:prSet>
      <dgm:spPr/>
      <dgm:t>
        <a:bodyPr/>
        <a:lstStyle/>
        <a:p>
          <a:endParaRPr lang="es-ES"/>
        </a:p>
      </dgm:t>
    </dgm:pt>
    <dgm:pt modelId="{9666A891-D723-4B59-82D8-4377EDF1C223}" type="pres">
      <dgm:prSet presAssocID="{3F3D714C-9FA4-4F23-A35E-25F62A3B915B}" presName="childText" presStyleLbl="revTx" presStyleIdx="0" presStyleCnt="3">
        <dgm:presLayoutVars>
          <dgm:bulletEnabled val="1"/>
        </dgm:presLayoutVars>
      </dgm:prSet>
      <dgm:spPr/>
      <dgm:t>
        <a:bodyPr/>
        <a:lstStyle/>
        <a:p>
          <a:endParaRPr lang="es-ES"/>
        </a:p>
      </dgm:t>
    </dgm:pt>
    <dgm:pt modelId="{86B66737-A141-4A3A-A532-25EFC01318F0}" type="pres">
      <dgm:prSet presAssocID="{398B6161-D696-4DA7-8DC9-1A04EC90518A}" presName="parentText" presStyleLbl="node1" presStyleIdx="1" presStyleCnt="3">
        <dgm:presLayoutVars>
          <dgm:chMax val="0"/>
          <dgm:bulletEnabled val="1"/>
        </dgm:presLayoutVars>
      </dgm:prSet>
      <dgm:spPr/>
      <dgm:t>
        <a:bodyPr/>
        <a:lstStyle/>
        <a:p>
          <a:endParaRPr lang="es-ES"/>
        </a:p>
      </dgm:t>
    </dgm:pt>
    <dgm:pt modelId="{09F171D0-4DC7-4217-A00C-B778CF5C3B4F}" type="pres">
      <dgm:prSet presAssocID="{398B6161-D696-4DA7-8DC9-1A04EC90518A}" presName="childText" presStyleLbl="revTx" presStyleIdx="1" presStyleCnt="3">
        <dgm:presLayoutVars>
          <dgm:bulletEnabled val="1"/>
        </dgm:presLayoutVars>
      </dgm:prSet>
      <dgm:spPr/>
      <dgm:t>
        <a:bodyPr/>
        <a:lstStyle/>
        <a:p>
          <a:endParaRPr lang="es-ES"/>
        </a:p>
      </dgm:t>
    </dgm:pt>
    <dgm:pt modelId="{4CEE19D3-6F2F-4059-87E6-42C85647D782}" type="pres">
      <dgm:prSet presAssocID="{1A65516C-CBE8-413F-A483-99D533D55B38}" presName="parentText" presStyleLbl="node1" presStyleIdx="2" presStyleCnt="3">
        <dgm:presLayoutVars>
          <dgm:chMax val="0"/>
          <dgm:bulletEnabled val="1"/>
        </dgm:presLayoutVars>
      </dgm:prSet>
      <dgm:spPr/>
    </dgm:pt>
    <dgm:pt modelId="{C4D9510B-DC95-431F-B595-0A0DFF700A0E}" type="pres">
      <dgm:prSet presAssocID="{1A65516C-CBE8-413F-A483-99D533D55B38}" presName="childText" presStyleLbl="revTx" presStyleIdx="2" presStyleCnt="3">
        <dgm:presLayoutVars>
          <dgm:bulletEnabled val="1"/>
        </dgm:presLayoutVars>
      </dgm:prSet>
      <dgm:spPr/>
      <dgm:t>
        <a:bodyPr/>
        <a:lstStyle/>
        <a:p>
          <a:endParaRPr lang="es-ES"/>
        </a:p>
      </dgm:t>
    </dgm:pt>
  </dgm:ptLst>
  <dgm:cxnLst>
    <dgm:cxn modelId="{6D5683E6-6269-4D1E-BFCC-73250A46ABB9}" type="presOf" srcId="{1A65516C-CBE8-413F-A483-99D533D55B38}" destId="{4CEE19D3-6F2F-4059-87E6-42C85647D782}" srcOrd="0" destOrd="0" presId="urn:microsoft.com/office/officeart/2005/8/layout/vList2"/>
    <dgm:cxn modelId="{20326D08-23AE-41E8-A077-5B54D8C6DDE3}" srcId="{1A65516C-CBE8-413F-A483-99D533D55B38}" destId="{B93C8C00-851F-43F6-88AE-4E6C9F0D67B8}" srcOrd="0" destOrd="0" parTransId="{B4587C13-CFFC-4ABE-9967-F9BF75F527BC}" sibTransId="{20843334-38C6-49E2-8BAD-8124376F5BAA}"/>
    <dgm:cxn modelId="{5A8CC1F4-092C-4BB4-8FFC-40D7EB4ECEB1}" srcId="{85EBA56D-FF4C-48BB-8A8A-D856D175BF8D}" destId="{1A65516C-CBE8-413F-A483-99D533D55B38}" srcOrd="2" destOrd="0" parTransId="{BD674769-F6BA-4320-A9D2-0CD51B67B7AC}" sibTransId="{D365A73D-FE1A-43C6-90C4-886D8511C0B2}"/>
    <dgm:cxn modelId="{BC1BAAEA-A035-4786-8472-6CFE4F6DCAF2}" type="presOf" srcId="{B93C8C00-851F-43F6-88AE-4E6C9F0D67B8}" destId="{C4D9510B-DC95-431F-B595-0A0DFF700A0E}" srcOrd="0" destOrd="0" presId="urn:microsoft.com/office/officeart/2005/8/layout/vList2"/>
    <dgm:cxn modelId="{512DCC3A-0348-4442-A3EF-CD54191C0B3E}" type="presOf" srcId="{398B6161-D696-4DA7-8DC9-1A04EC90518A}" destId="{86B66737-A141-4A3A-A532-25EFC01318F0}" srcOrd="0" destOrd="0" presId="urn:microsoft.com/office/officeart/2005/8/layout/vList2"/>
    <dgm:cxn modelId="{5BB5DB41-1219-4D35-8450-F8EB89F7DC9A}" type="presOf" srcId="{85EBA56D-FF4C-48BB-8A8A-D856D175BF8D}" destId="{2DDD0EA5-FD79-4F1B-9E79-51891521E9FA}" srcOrd="0" destOrd="0" presId="urn:microsoft.com/office/officeart/2005/8/layout/vList2"/>
    <dgm:cxn modelId="{0860BB99-9D49-4E7C-B9BF-C49B44544052}" srcId="{398B6161-D696-4DA7-8DC9-1A04EC90518A}" destId="{65A81C95-2D90-48DE-B852-FF56CCC1FBD7}" srcOrd="0" destOrd="0" parTransId="{487ACC50-DE4C-43E6-9F03-9B0766801C2C}" sibTransId="{BAAA4225-8DD4-4ED0-A89B-118CACB68B3E}"/>
    <dgm:cxn modelId="{B31F38EF-9CC2-4DA5-8824-6EB31958A6F4}" type="presOf" srcId="{3F3D714C-9FA4-4F23-A35E-25F62A3B915B}" destId="{7A6234DD-3486-4180-BAAF-5878EF53AF6C}" srcOrd="0" destOrd="0" presId="urn:microsoft.com/office/officeart/2005/8/layout/vList2"/>
    <dgm:cxn modelId="{FC2D15A2-7667-47A2-85CD-4EF4D2864832}" srcId="{3F3D714C-9FA4-4F23-A35E-25F62A3B915B}" destId="{A3056D58-B1F6-417C-9158-42203F977925}" srcOrd="0" destOrd="0" parTransId="{AB58C6C2-A45C-422F-92FB-82C481DCDB28}" sibTransId="{79AF3043-E7A6-49F0-8E5C-1223BB7C1A61}"/>
    <dgm:cxn modelId="{1C225656-BF80-40B8-A039-CFDE7E6B0FEC}" type="presOf" srcId="{65A81C95-2D90-48DE-B852-FF56CCC1FBD7}" destId="{09F171D0-4DC7-4217-A00C-B778CF5C3B4F}" srcOrd="0" destOrd="0" presId="urn:microsoft.com/office/officeart/2005/8/layout/vList2"/>
    <dgm:cxn modelId="{7B4A9EED-01D1-429E-A821-E14F8EFE7295}" srcId="{85EBA56D-FF4C-48BB-8A8A-D856D175BF8D}" destId="{398B6161-D696-4DA7-8DC9-1A04EC90518A}" srcOrd="1" destOrd="0" parTransId="{4BCC5D80-0D80-4914-B0A3-F23ABC9FFF5B}" sibTransId="{110EE13E-8055-4A8D-A9E7-5388DB12B2BD}"/>
    <dgm:cxn modelId="{6875A880-833B-4BB4-A8F2-5D6137BE4B81}" srcId="{3F3D714C-9FA4-4F23-A35E-25F62A3B915B}" destId="{C749796A-F07D-4C78-82A7-3BED3944FF43}" srcOrd="1" destOrd="0" parTransId="{7D8D1D83-2C4E-457D-A9CF-D3B2737B3DEF}" sibTransId="{10817463-5433-47B4-B05B-308B0D1B0C7B}"/>
    <dgm:cxn modelId="{DFA26F12-FE99-4F6C-91B9-8588598C7F9B}" srcId="{398B6161-D696-4DA7-8DC9-1A04EC90518A}" destId="{C07E21A8-A07A-4140-A0B7-FBC432510ECE}" srcOrd="1" destOrd="0" parTransId="{9A3CCAF8-C5F6-452F-983B-887FB03498D1}" sibTransId="{F76FD2C5-AE29-4866-8DC5-DD45112BD90F}"/>
    <dgm:cxn modelId="{572005EA-E954-4095-996D-48EC639FA8D5}" type="presOf" srcId="{C07E21A8-A07A-4140-A0B7-FBC432510ECE}" destId="{09F171D0-4DC7-4217-A00C-B778CF5C3B4F}" srcOrd="0" destOrd="1" presId="urn:microsoft.com/office/officeart/2005/8/layout/vList2"/>
    <dgm:cxn modelId="{D51BDF8F-C5FE-4475-9169-08027777179B}" type="presOf" srcId="{3601F18F-BFF6-4456-8880-921F71C93FA5}" destId="{C4D9510B-DC95-431F-B595-0A0DFF700A0E}" srcOrd="0" destOrd="1" presId="urn:microsoft.com/office/officeart/2005/8/layout/vList2"/>
    <dgm:cxn modelId="{DFC040F4-B3C8-4C0D-95D4-A376E92E7F21}" type="presOf" srcId="{C749796A-F07D-4C78-82A7-3BED3944FF43}" destId="{9666A891-D723-4B59-82D8-4377EDF1C223}" srcOrd="0" destOrd="1" presId="urn:microsoft.com/office/officeart/2005/8/layout/vList2"/>
    <dgm:cxn modelId="{06084EBF-5C6B-4716-9B24-735E12E15A08}" srcId="{85EBA56D-FF4C-48BB-8A8A-D856D175BF8D}" destId="{3F3D714C-9FA4-4F23-A35E-25F62A3B915B}" srcOrd="0" destOrd="0" parTransId="{611473EE-CDD5-4553-B79D-9426C9E08734}" sibTransId="{E472B676-E14C-445A-A087-E5A6817C59DE}"/>
    <dgm:cxn modelId="{320F0B67-0F2D-4EBC-911C-9B253389F3C7}" type="presOf" srcId="{A3056D58-B1F6-417C-9158-42203F977925}" destId="{9666A891-D723-4B59-82D8-4377EDF1C223}" srcOrd="0" destOrd="0" presId="urn:microsoft.com/office/officeart/2005/8/layout/vList2"/>
    <dgm:cxn modelId="{2B888B22-BE87-4500-B33F-8E2E373366AC}" srcId="{1A65516C-CBE8-413F-A483-99D533D55B38}" destId="{3601F18F-BFF6-4456-8880-921F71C93FA5}" srcOrd="1" destOrd="0" parTransId="{3D316463-7039-4124-832A-C611CF1FAC66}" sibTransId="{EBBDFE0A-B62D-40D9-B57F-2081CE5DB82A}"/>
    <dgm:cxn modelId="{6F6ED78B-5203-4169-BFB3-30745A08559E}" type="presParOf" srcId="{2DDD0EA5-FD79-4F1B-9E79-51891521E9FA}" destId="{7A6234DD-3486-4180-BAAF-5878EF53AF6C}" srcOrd="0" destOrd="0" presId="urn:microsoft.com/office/officeart/2005/8/layout/vList2"/>
    <dgm:cxn modelId="{DD3FEFFD-609C-4D30-9F03-B5B003E9037D}" type="presParOf" srcId="{2DDD0EA5-FD79-4F1B-9E79-51891521E9FA}" destId="{9666A891-D723-4B59-82D8-4377EDF1C223}" srcOrd="1" destOrd="0" presId="urn:microsoft.com/office/officeart/2005/8/layout/vList2"/>
    <dgm:cxn modelId="{97845AA8-F123-4454-B628-8E95D93DFAC6}" type="presParOf" srcId="{2DDD0EA5-FD79-4F1B-9E79-51891521E9FA}" destId="{86B66737-A141-4A3A-A532-25EFC01318F0}" srcOrd="2" destOrd="0" presId="urn:microsoft.com/office/officeart/2005/8/layout/vList2"/>
    <dgm:cxn modelId="{9451DB77-4035-4A13-A645-D127201C4F69}" type="presParOf" srcId="{2DDD0EA5-FD79-4F1B-9E79-51891521E9FA}" destId="{09F171D0-4DC7-4217-A00C-B778CF5C3B4F}" srcOrd="3" destOrd="0" presId="urn:microsoft.com/office/officeart/2005/8/layout/vList2"/>
    <dgm:cxn modelId="{8D11023C-5892-4705-BC93-BD33F4EDFA01}" type="presParOf" srcId="{2DDD0EA5-FD79-4F1B-9E79-51891521E9FA}" destId="{4CEE19D3-6F2F-4059-87E6-42C85647D782}" srcOrd="4" destOrd="0" presId="urn:microsoft.com/office/officeart/2005/8/layout/vList2"/>
    <dgm:cxn modelId="{8EC45EB4-E2CE-4F88-B82D-54ADDEC7D890}" type="presParOf" srcId="{2DDD0EA5-FD79-4F1B-9E79-51891521E9FA}" destId="{C4D9510B-DC95-431F-B595-0A0DFF700A0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A38377-9A33-41AA-AE6D-3D42FDD61193}"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s-ES"/>
        </a:p>
      </dgm:t>
    </dgm:pt>
    <dgm:pt modelId="{845EFD3C-4739-4532-8623-4704C93CFA8F}">
      <dgm:prSet/>
      <dgm:spPr/>
      <dgm:t>
        <a:bodyPr/>
        <a:lstStyle/>
        <a:p>
          <a:pPr rtl="0"/>
          <a:r>
            <a:rPr lang="es-AR" smtClean="0"/>
            <a:t>Pregunta de investigación</a:t>
          </a:r>
          <a:endParaRPr lang="es-AR"/>
        </a:p>
      </dgm:t>
    </dgm:pt>
    <dgm:pt modelId="{6F71D497-1AD3-4D0C-907C-563175A63A12}" type="parTrans" cxnId="{4D3A9858-79D5-4710-A4B0-1C4219B921FD}">
      <dgm:prSet/>
      <dgm:spPr/>
      <dgm:t>
        <a:bodyPr/>
        <a:lstStyle/>
        <a:p>
          <a:endParaRPr lang="es-ES"/>
        </a:p>
      </dgm:t>
    </dgm:pt>
    <dgm:pt modelId="{FCC74542-3C99-4EE4-8738-2F10237057DE}" type="sibTrans" cxnId="{4D3A9858-79D5-4710-A4B0-1C4219B921FD}">
      <dgm:prSet/>
      <dgm:spPr/>
      <dgm:t>
        <a:bodyPr/>
        <a:lstStyle/>
        <a:p>
          <a:endParaRPr lang="es-ES"/>
        </a:p>
      </dgm:t>
    </dgm:pt>
    <dgm:pt modelId="{FD1EF98E-30F8-4D78-8650-74225161FFE2}">
      <dgm:prSet/>
      <dgm:spPr/>
      <dgm:t>
        <a:bodyPr/>
        <a:lstStyle/>
        <a:p>
          <a:pPr rtl="0"/>
          <a:r>
            <a:rPr lang="es-AR" dirty="0" smtClean="0"/>
            <a:t>¿la oficina de registro de bienes raíces ha tomado medidas para que la propiedad ejerza su función socio ambiental, respetando los principios bioéticos básicos de precaución, transparencia, beneficencia y no maleficencia.?</a:t>
          </a:r>
          <a:endParaRPr lang="es-AR" dirty="0"/>
        </a:p>
      </dgm:t>
    </dgm:pt>
    <dgm:pt modelId="{2EB7D53A-9409-4AED-BD59-1307F52B88AB}" type="parTrans" cxnId="{0C20EFEC-58CF-4DC4-8540-56B0AE8637D3}">
      <dgm:prSet/>
      <dgm:spPr/>
      <dgm:t>
        <a:bodyPr/>
        <a:lstStyle/>
        <a:p>
          <a:endParaRPr lang="es-ES"/>
        </a:p>
      </dgm:t>
    </dgm:pt>
    <dgm:pt modelId="{7678CB64-CB4A-407E-A882-D5AF799F40B9}" type="sibTrans" cxnId="{0C20EFEC-58CF-4DC4-8540-56B0AE8637D3}">
      <dgm:prSet/>
      <dgm:spPr/>
      <dgm:t>
        <a:bodyPr/>
        <a:lstStyle/>
        <a:p>
          <a:endParaRPr lang="es-ES"/>
        </a:p>
      </dgm:t>
    </dgm:pt>
    <dgm:pt modelId="{D5B136E1-BFFB-46D9-9461-2A190322DAAB}">
      <dgm:prSet/>
      <dgm:spPr/>
      <dgm:t>
        <a:bodyPr/>
        <a:lstStyle/>
        <a:p>
          <a:pPr rtl="0"/>
          <a:r>
            <a:rPr lang="es-AR" dirty="0" smtClean="0"/>
            <a:t>Hipótesis</a:t>
          </a:r>
          <a:endParaRPr lang="es-AR" dirty="0"/>
        </a:p>
      </dgm:t>
    </dgm:pt>
    <dgm:pt modelId="{776718E3-5159-44D0-962E-D258050E3E0D}" type="parTrans" cxnId="{5F9F1247-870D-411A-8CF4-5D06A0775727}">
      <dgm:prSet/>
      <dgm:spPr/>
      <dgm:t>
        <a:bodyPr/>
        <a:lstStyle/>
        <a:p>
          <a:endParaRPr lang="es-ES"/>
        </a:p>
      </dgm:t>
    </dgm:pt>
    <dgm:pt modelId="{249C4CF0-6CFA-40A3-9404-AD6DE3FAA740}" type="sibTrans" cxnId="{5F9F1247-870D-411A-8CF4-5D06A0775727}">
      <dgm:prSet/>
      <dgm:spPr/>
      <dgm:t>
        <a:bodyPr/>
        <a:lstStyle/>
        <a:p>
          <a:endParaRPr lang="es-ES"/>
        </a:p>
      </dgm:t>
    </dgm:pt>
    <dgm:pt modelId="{089E70CC-89E5-4D45-B48A-6850CE6664BF}">
      <dgm:prSet/>
      <dgm:spPr/>
      <dgm:t>
        <a:bodyPr/>
        <a:lstStyle/>
        <a:p>
          <a:pPr rtl="0"/>
          <a:r>
            <a:rPr lang="es-AR" smtClean="0"/>
            <a:t>Las plataformas, como el Sistema Nacional de Información Ambiental (SINIMA) y el Sistema Territorial Integrado (SINTER), son herramientas que permiten a la Oficina del Registro de la Propiedad contribuir a que la propiedad ejerza su función socio ambiental, respetando los principios precaución, beneficencia y no maleficencia en el caso de la finca rural.</a:t>
          </a:r>
          <a:endParaRPr lang="es-AR"/>
        </a:p>
      </dgm:t>
    </dgm:pt>
    <dgm:pt modelId="{5807147B-8251-46C6-98AA-07DEC71E5828}" type="parTrans" cxnId="{354BFC22-45E3-42D9-8042-D94685F1C6B4}">
      <dgm:prSet/>
      <dgm:spPr/>
      <dgm:t>
        <a:bodyPr/>
        <a:lstStyle/>
        <a:p>
          <a:endParaRPr lang="es-ES"/>
        </a:p>
      </dgm:t>
    </dgm:pt>
    <dgm:pt modelId="{C09E6F1B-86AB-473E-A31C-46F297AEDE23}" type="sibTrans" cxnId="{354BFC22-45E3-42D9-8042-D94685F1C6B4}">
      <dgm:prSet/>
      <dgm:spPr/>
      <dgm:t>
        <a:bodyPr/>
        <a:lstStyle/>
        <a:p>
          <a:endParaRPr lang="es-ES"/>
        </a:p>
      </dgm:t>
    </dgm:pt>
    <dgm:pt modelId="{1B40786B-DCB6-4994-A8F3-C71756A18AEC}" type="pres">
      <dgm:prSet presAssocID="{47A38377-9A33-41AA-AE6D-3D42FDD61193}" presName="vert0" presStyleCnt="0">
        <dgm:presLayoutVars>
          <dgm:dir/>
          <dgm:animOne val="branch"/>
          <dgm:animLvl val="lvl"/>
        </dgm:presLayoutVars>
      </dgm:prSet>
      <dgm:spPr/>
    </dgm:pt>
    <dgm:pt modelId="{7D0332B7-0CC2-478D-80C0-593AA654EFD1}" type="pres">
      <dgm:prSet presAssocID="{845EFD3C-4739-4532-8623-4704C93CFA8F}" presName="thickLine" presStyleLbl="alignNode1" presStyleIdx="0" presStyleCnt="2"/>
      <dgm:spPr/>
    </dgm:pt>
    <dgm:pt modelId="{A01114A5-3897-4D3D-A75D-A3043DFA55EF}" type="pres">
      <dgm:prSet presAssocID="{845EFD3C-4739-4532-8623-4704C93CFA8F}" presName="horz1" presStyleCnt="0"/>
      <dgm:spPr/>
    </dgm:pt>
    <dgm:pt modelId="{B2FDDE72-A457-423D-9937-503E8E9CC762}" type="pres">
      <dgm:prSet presAssocID="{845EFD3C-4739-4532-8623-4704C93CFA8F}" presName="tx1" presStyleLbl="revTx" presStyleIdx="0" presStyleCnt="4"/>
      <dgm:spPr/>
    </dgm:pt>
    <dgm:pt modelId="{011EBA18-FA9B-482D-9BEE-CCA5DEAFD9B1}" type="pres">
      <dgm:prSet presAssocID="{845EFD3C-4739-4532-8623-4704C93CFA8F}" presName="vert1" presStyleCnt="0"/>
      <dgm:spPr/>
    </dgm:pt>
    <dgm:pt modelId="{20195B6A-319A-4C50-970C-5B4B98F7037C}" type="pres">
      <dgm:prSet presAssocID="{FD1EF98E-30F8-4D78-8650-74225161FFE2}" presName="vertSpace2a" presStyleCnt="0"/>
      <dgm:spPr/>
    </dgm:pt>
    <dgm:pt modelId="{EED9BC5C-2271-4941-A3B9-350D32B5C79C}" type="pres">
      <dgm:prSet presAssocID="{FD1EF98E-30F8-4D78-8650-74225161FFE2}" presName="horz2" presStyleCnt="0"/>
      <dgm:spPr/>
    </dgm:pt>
    <dgm:pt modelId="{5505DC3E-1122-4CDD-855E-31621FBED569}" type="pres">
      <dgm:prSet presAssocID="{FD1EF98E-30F8-4D78-8650-74225161FFE2}" presName="horzSpace2" presStyleCnt="0"/>
      <dgm:spPr/>
    </dgm:pt>
    <dgm:pt modelId="{899A2356-AFD3-422E-B3D5-EC7C47C17754}" type="pres">
      <dgm:prSet presAssocID="{FD1EF98E-30F8-4D78-8650-74225161FFE2}" presName="tx2" presStyleLbl="revTx" presStyleIdx="1" presStyleCnt="4"/>
      <dgm:spPr/>
    </dgm:pt>
    <dgm:pt modelId="{4E5AA2A9-C8B4-44E9-BBA4-085019DEF31E}" type="pres">
      <dgm:prSet presAssocID="{FD1EF98E-30F8-4D78-8650-74225161FFE2}" presName="vert2" presStyleCnt="0"/>
      <dgm:spPr/>
    </dgm:pt>
    <dgm:pt modelId="{C7549801-F1D7-4609-83AC-A20BA34391E5}" type="pres">
      <dgm:prSet presAssocID="{FD1EF98E-30F8-4D78-8650-74225161FFE2}" presName="thinLine2b" presStyleLbl="callout" presStyleIdx="0" presStyleCnt="2"/>
      <dgm:spPr/>
    </dgm:pt>
    <dgm:pt modelId="{480F59E9-3C45-41BE-9386-ADD27F0ACB3F}" type="pres">
      <dgm:prSet presAssocID="{FD1EF98E-30F8-4D78-8650-74225161FFE2}" presName="vertSpace2b" presStyleCnt="0"/>
      <dgm:spPr/>
    </dgm:pt>
    <dgm:pt modelId="{F8892D3C-6968-44CE-8C7A-BF12AEAC3586}" type="pres">
      <dgm:prSet presAssocID="{D5B136E1-BFFB-46D9-9461-2A190322DAAB}" presName="thickLine" presStyleLbl="alignNode1" presStyleIdx="1" presStyleCnt="2"/>
      <dgm:spPr/>
    </dgm:pt>
    <dgm:pt modelId="{584ADD19-166E-417B-86D2-46853FB648EE}" type="pres">
      <dgm:prSet presAssocID="{D5B136E1-BFFB-46D9-9461-2A190322DAAB}" presName="horz1" presStyleCnt="0"/>
      <dgm:spPr/>
    </dgm:pt>
    <dgm:pt modelId="{A9DB9B21-6AD5-4BC6-BF31-FABDA0EB5130}" type="pres">
      <dgm:prSet presAssocID="{D5B136E1-BFFB-46D9-9461-2A190322DAAB}" presName="tx1" presStyleLbl="revTx" presStyleIdx="2" presStyleCnt="4"/>
      <dgm:spPr/>
    </dgm:pt>
    <dgm:pt modelId="{54B312DD-6172-45E2-851E-6C60339721AE}" type="pres">
      <dgm:prSet presAssocID="{D5B136E1-BFFB-46D9-9461-2A190322DAAB}" presName="vert1" presStyleCnt="0"/>
      <dgm:spPr/>
    </dgm:pt>
    <dgm:pt modelId="{1D600A80-83DD-44F6-8650-337466A4D63C}" type="pres">
      <dgm:prSet presAssocID="{089E70CC-89E5-4D45-B48A-6850CE6664BF}" presName="vertSpace2a" presStyleCnt="0"/>
      <dgm:spPr/>
    </dgm:pt>
    <dgm:pt modelId="{B179C2E3-62D8-431B-89FB-979C50A7E960}" type="pres">
      <dgm:prSet presAssocID="{089E70CC-89E5-4D45-B48A-6850CE6664BF}" presName="horz2" presStyleCnt="0"/>
      <dgm:spPr/>
    </dgm:pt>
    <dgm:pt modelId="{7D048816-6CBB-4ABC-8245-1263C52B7A45}" type="pres">
      <dgm:prSet presAssocID="{089E70CC-89E5-4D45-B48A-6850CE6664BF}" presName="horzSpace2" presStyleCnt="0"/>
      <dgm:spPr/>
    </dgm:pt>
    <dgm:pt modelId="{483E595D-C696-4013-83C7-AF4FF929DEC3}" type="pres">
      <dgm:prSet presAssocID="{089E70CC-89E5-4D45-B48A-6850CE6664BF}" presName="tx2" presStyleLbl="revTx" presStyleIdx="3" presStyleCnt="4"/>
      <dgm:spPr/>
    </dgm:pt>
    <dgm:pt modelId="{47FAE9EE-AD54-45CB-AF13-A5BF42996774}" type="pres">
      <dgm:prSet presAssocID="{089E70CC-89E5-4D45-B48A-6850CE6664BF}" presName="vert2" presStyleCnt="0"/>
      <dgm:spPr/>
    </dgm:pt>
    <dgm:pt modelId="{C5EB1499-9738-40BC-9472-C039FC7A0B16}" type="pres">
      <dgm:prSet presAssocID="{089E70CC-89E5-4D45-B48A-6850CE6664BF}" presName="thinLine2b" presStyleLbl="callout" presStyleIdx="1" presStyleCnt="2"/>
      <dgm:spPr/>
    </dgm:pt>
    <dgm:pt modelId="{CEB7CEF8-9546-45D0-88AA-31EF50F21B6D}" type="pres">
      <dgm:prSet presAssocID="{089E70CC-89E5-4D45-B48A-6850CE6664BF}" presName="vertSpace2b" presStyleCnt="0"/>
      <dgm:spPr/>
    </dgm:pt>
  </dgm:ptLst>
  <dgm:cxnLst>
    <dgm:cxn modelId="{42380B07-B68B-4258-BB09-F2E3EB946A25}" type="presOf" srcId="{D5B136E1-BFFB-46D9-9461-2A190322DAAB}" destId="{A9DB9B21-6AD5-4BC6-BF31-FABDA0EB5130}" srcOrd="0" destOrd="0" presId="urn:microsoft.com/office/officeart/2008/layout/LinedList"/>
    <dgm:cxn modelId="{4B20890E-F782-40DB-BDE5-F35BFD078DBF}" type="presOf" srcId="{47A38377-9A33-41AA-AE6D-3D42FDD61193}" destId="{1B40786B-DCB6-4994-A8F3-C71756A18AEC}" srcOrd="0" destOrd="0" presId="urn:microsoft.com/office/officeart/2008/layout/LinedList"/>
    <dgm:cxn modelId="{4D3A9858-79D5-4710-A4B0-1C4219B921FD}" srcId="{47A38377-9A33-41AA-AE6D-3D42FDD61193}" destId="{845EFD3C-4739-4532-8623-4704C93CFA8F}" srcOrd="0" destOrd="0" parTransId="{6F71D497-1AD3-4D0C-907C-563175A63A12}" sibTransId="{FCC74542-3C99-4EE4-8738-2F10237057DE}"/>
    <dgm:cxn modelId="{354BFC22-45E3-42D9-8042-D94685F1C6B4}" srcId="{D5B136E1-BFFB-46D9-9461-2A190322DAAB}" destId="{089E70CC-89E5-4D45-B48A-6850CE6664BF}" srcOrd="0" destOrd="0" parTransId="{5807147B-8251-46C6-98AA-07DEC71E5828}" sibTransId="{C09E6F1B-86AB-473E-A31C-46F297AEDE23}"/>
    <dgm:cxn modelId="{5F9F1247-870D-411A-8CF4-5D06A0775727}" srcId="{47A38377-9A33-41AA-AE6D-3D42FDD61193}" destId="{D5B136E1-BFFB-46D9-9461-2A190322DAAB}" srcOrd="1" destOrd="0" parTransId="{776718E3-5159-44D0-962E-D258050E3E0D}" sibTransId="{249C4CF0-6CFA-40A3-9404-AD6DE3FAA740}"/>
    <dgm:cxn modelId="{BA537FFA-70F0-4608-9F5B-C634E54C15B1}" type="presOf" srcId="{845EFD3C-4739-4532-8623-4704C93CFA8F}" destId="{B2FDDE72-A457-423D-9937-503E8E9CC762}" srcOrd="0" destOrd="0" presId="urn:microsoft.com/office/officeart/2008/layout/LinedList"/>
    <dgm:cxn modelId="{0C20EFEC-58CF-4DC4-8540-56B0AE8637D3}" srcId="{845EFD3C-4739-4532-8623-4704C93CFA8F}" destId="{FD1EF98E-30F8-4D78-8650-74225161FFE2}" srcOrd="0" destOrd="0" parTransId="{2EB7D53A-9409-4AED-BD59-1307F52B88AB}" sibTransId="{7678CB64-CB4A-407E-A882-D5AF799F40B9}"/>
    <dgm:cxn modelId="{D88522E4-F89A-4E41-916A-4D1B24B12992}" type="presOf" srcId="{089E70CC-89E5-4D45-B48A-6850CE6664BF}" destId="{483E595D-C696-4013-83C7-AF4FF929DEC3}" srcOrd="0" destOrd="0" presId="urn:microsoft.com/office/officeart/2008/layout/LinedList"/>
    <dgm:cxn modelId="{17B6F9B5-D1A5-46FD-9141-8C3B37E9AC65}" type="presOf" srcId="{FD1EF98E-30F8-4D78-8650-74225161FFE2}" destId="{899A2356-AFD3-422E-B3D5-EC7C47C17754}" srcOrd="0" destOrd="0" presId="urn:microsoft.com/office/officeart/2008/layout/LinedList"/>
    <dgm:cxn modelId="{3C2141A7-13DF-44A9-AFA2-F81C7D1F11C6}" type="presParOf" srcId="{1B40786B-DCB6-4994-A8F3-C71756A18AEC}" destId="{7D0332B7-0CC2-478D-80C0-593AA654EFD1}" srcOrd="0" destOrd="0" presId="urn:microsoft.com/office/officeart/2008/layout/LinedList"/>
    <dgm:cxn modelId="{B89F3964-A4B2-4000-A6A6-8F8643C21BC3}" type="presParOf" srcId="{1B40786B-DCB6-4994-A8F3-C71756A18AEC}" destId="{A01114A5-3897-4D3D-A75D-A3043DFA55EF}" srcOrd="1" destOrd="0" presId="urn:microsoft.com/office/officeart/2008/layout/LinedList"/>
    <dgm:cxn modelId="{EFA98498-85D5-4F20-A0F9-4DC72606A636}" type="presParOf" srcId="{A01114A5-3897-4D3D-A75D-A3043DFA55EF}" destId="{B2FDDE72-A457-423D-9937-503E8E9CC762}" srcOrd="0" destOrd="0" presId="urn:microsoft.com/office/officeart/2008/layout/LinedList"/>
    <dgm:cxn modelId="{6ED470E9-DF31-40B9-9008-80FA2F9E549C}" type="presParOf" srcId="{A01114A5-3897-4D3D-A75D-A3043DFA55EF}" destId="{011EBA18-FA9B-482D-9BEE-CCA5DEAFD9B1}" srcOrd="1" destOrd="0" presId="urn:microsoft.com/office/officeart/2008/layout/LinedList"/>
    <dgm:cxn modelId="{718E086B-98EC-472C-A8E6-3F4C439EAD88}" type="presParOf" srcId="{011EBA18-FA9B-482D-9BEE-CCA5DEAFD9B1}" destId="{20195B6A-319A-4C50-970C-5B4B98F7037C}" srcOrd="0" destOrd="0" presId="urn:microsoft.com/office/officeart/2008/layout/LinedList"/>
    <dgm:cxn modelId="{5C5461EC-B0C3-46D0-91C1-41F17D94B604}" type="presParOf" srcId="{011EBA18-FA9B-482D-9BEE-CCA5DEAFD9B1}" destId="{EED9BC5C-2271-4941-A3B9-350D32B5C79C}" srcOrd="1" destOrd="0" presId="urn:microsoft.com/office/officeart/2008/layout/LinedList"/>
    <dgm:cxn modelId="{F43BD9B6-C9B5-45E5-AEB5-92238533F65F}" type="presParOf" srcId="{EED9BC5C-2271-4941-A3B9-350D32B5C79C}" destId="{5505DC3E-1122-4CDD-855E-31621FBED569}" srcOrd="0" destOrd="0" presId="urn:microsoft.com/office/officeart/2008/layout/LinedList"/>
    <dgm:cxn modelId="{F16F3A97-F034-49F3-9B01-8C4B88725F22}" type="presParOf" srcId="{EED9BC5C-2271-4941-A3B9-350D32B5C79C}" destId="{899A2356-AFD3-422E-B3D5-EC7C47C17754}" srcOrd="1" destOrd="0" presId="urn:microsoft.com/office/officeart/2008/layout/LinedList"/>
    <dgm:cxn modelId="{5DF7451A-276A-4F22-BE47-C66F8C1FE1DE}" type="presParOf" srcId="{EED9BC5C-2271-4941-A3B9-350D32B5C79C}" destId="{4E5AA2A9-C8B4-44E9-BBA4-085019DEF31E}" srcOrd="2" destOrd="0" presId="urn:microsoft.com/office/officeart/2008/layout/LinedList"/>
    <dgm:cxn modelId="{7E5DC442-A260-4B92-BA99-BDC0B79609F2}" type="presParOf" srcId="{011EBA18-FA9B-482D-9BEE-CCA5DEAFD9B1}" destId="{C7549801-F1D7-4609-83AC-A20BA34391E5}" srcOrd="2" destOrd="0" presId="urn:microsoft.com/office/officeart/2008/layout/LinedList"/>
    <dgm:cxn modelId="{E18D212F-A99E-4BE1-BC96-E8AF507DACA9}" type="presParOf" srcId="{011EBA18-FA9B-482D-9BEE-CCA5DEAFD9B1}" destId="{480F59E9-3C45-41BE-9386-ADD27F0ACB3F}" srcOrd="3" destOrd="0" presId="urn:microsoft.com/office/officeart/2008/layout/LinedList"/>
    <dgm:cxn modelId="{59C66A50-6665-48C2-A932-C687221C7BA2}" type="presParOf" srcId="{1B40786B-DCB6-4994-A8F3-C71756A18AEC}" destId="{F8892D3C-6968-44CE-8C7A-BF12AEAC3586}" srcOrd="2" destOrd="0" presId="urn:microsoft.com/office/officeart/2008/layout/LinedList"/>
    <dgm:cxn modelId="{D7CF0662-1D13-4E1A-9545-12C41275F8F6}" type="presParOf" srcId="{1B40786B-DCB6-4994-A8F3-C71756A18AEC}" destId="{584ADD19-166E-417B-86D2-46853FB648EE}" srcOrd="3" destOrd="0" presId="urn:microsoft.com/office/officeart/2008/layout/LinedList"/>
    <dgm:cxn modelId="{188820EF-4D85-43D9-8A49-D182C905251E}" type="presParOf" srcId="{584ADD19-166E-417B-86D2-46853FB648EE}" destId="{A9DB9B21-6AD5-4BC6-BF31-FABDA0EB5130}" srcOrd="0" destOrd="0" presId="urn:microsoft.com/office/officeart/2008/layout/LinedList"/>
    <dgm:cxn modelId="{DC4646CD-6661-42A8-B397-46A820DC03B2}" type="presParOf" srcId="{584ADD19-166E-417B-86D2-46853FB648EE}" destId="{54B312DD-6172-45E2-851E-6C60339721AE}" srcOrd="1" destOrd="0" presId="urn:microsoft.com/office/officeart/2008/layout/LinedList"/>
    <dgm:cxn modelId="{434E12ED-E2B2-4CC2-A773-FB5751C9229D}" type="presParOf" srcId="{54B312DD-6172-45E2-851E-6C60339721AE}" destId="{1D600A80-83DD-44F6-8650-337466A4D63C}" srcOrd="0" destOrd="0" presId="urn:microsoft.com/office/officeart/2008/layout/LinedList"/>
    <dgm:cxn modelId="{F11711E4-7ACC-492E-A890-336F865BB2A2}" type="presParOf" srcId="{54B312DD-6172-45E2-851E-6C60339721AE}" destId="{B179C2E3-62D8-431B-89FB-979C50A7E960}" srcOrd="1" destOrd="0" presId="urn:microsoft.com/office/officeart/2008/layout/LinedList"/>
    <dgm:cxn modelId="{215C35B5-BD09-400D-80BB-930DDFF3C54B}" type="presParOf" srcId="{B179C2E3-62D8-431B-89FB-979C50A7E960}" destId="{7D048816-6CBB-4ABC-8245-1263C52B7A45}" srcOrd="0" destOrd="0" presId="urn:microsoft.com/office/officeart/2008/layout/LinedList"/>
    <dgm:cxn modelId="{296A5D87-D0F6-4C65-950E-D3531DAADB22}" type="presParOf" srcId="{B179C2E3-62D8-431B-89FB-979C50A7E960}" destId="{483E595D-C696-4013-83C7-AF4FF929DEC3}" srcOrd="1" destOrd="0" presId="urn:microsoft.com/office/officeart/2008/layout/LinedList"/>
    <dgm:cxn modelId="{5906BF17-C36B-403D-830E-415069CBB331}" type="presParOf" srcId="{B179C2E3-62D8-431B-89FB-979C50A7E960}" destId="{47FAE9EE-AD54-45CB-AF13-A5BF42996774}" srcOrd="2" destOrd="0" presId="urn:microsoft.com/office/officeart/2008/layout/LinedList"/>
    <dgm:cxn modelId="{7350AEF4-BE3A-4519-A745-ED6E9F25602D}" type="presParOf" srcId="{54B312DD-6172-45E2-851E-6C60339721AE}" destId="{C5EB1499-9738-40BC-9472-C039FC7A0B16}" srcOrd="2" destOrd="0" presId="urn:microsoft.com/office/officeart/2008/layout/LinedList"/>
    <dgm:cxn modelId="{85C4AF15-6841-4CD8-867C-BBAEE5D298A2}" type="presParOf" srcId="{54B312DD-6172-45E2-851E-6C60339721AE}" destId="{CEB7CEF8-9546-45D0-88AA-31EF50F21B6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9CB275-2AF6-4C77-83EF-A25565AD05BB}" type="doc">
      <dgm:prSet loTypeId="urn:microsoft.com/office/officeart/2005/8/layout/vList2" loCatId="list" qsTypeId="urn:microsoft.com/office/officeart/2005/8/quickstyle/simple4" qsCatId="simple" csTypeId="urn:microsoft.com/office/officeart/2005/8/colors/accent0_1" csCatId="mainScheme" phldr="1"/>
      <dgm:spPr/>
      <dgm:t>
        <a:bodyPr/>
        <a:lstStyle/>
        <a:p>
          <a:endParaRPr lang="es-ES"/>
        </a:p>
      </dgm:t>
    </dgm:pt>
    <dgm:pt modelId="{4440441A-B5BC-47AA-B853-BCC0C58C65A8}">
      <dgm:prSet/>
      <dgm:spPr/>
      <dgm:t>
        <a:bodyPr/>
        <a:lstStyle/>
        <a:p>
          <a:pPr rtl="0"/>
          <a:r>
            <a:rPr lang="es-AR" b="1" dirty="0" smtClean="0"/>
            <a:t>OBJETIVO GENERAL</a:t>
          </a:r>
        </a:p>
      </dgm:t>
    </dgm:pt>
    <dgm:pt modelId="{19FD93A2-51D7-4826-8A3E-0981742B0636}" type="parTrans" cxnId="{75E04869-7DFE-498C-BCCA-C945F291A250}">
      <dgm:prSet/>
      <dgm:spPr/>
      <dgm:t>
        <a:bodyPr/>
        <a:lstStyle/>
        <a:p>
          <a:endParaRPr lang="es-ES"/>
        </a:p>
      </dgm:t>
    </dgm:pt>
    <dgm:pt modelId="{BF9D9245-A166-4165-B609-165F1F5D8AFB}" type="sibTrans" cxnId="{75E04869-7DFE-498C-BCCA-C945F291A250}">
      <dgm:prSet/>
      <dgm:spPr/>
      <dgm:t>
        <a:bodyPr/>
        <a:lstStyle/>
        <a:p>
          <a:endParaRPr lang="es-ES"/>
        </a:p>
      </dgm:t>
    </dgm:pt>
    <dgm:pt modelId="{DF1B65ED-8ADF-4FE2-81B7-050D281F7262}">
      <dgm:prSet/>
      <dgm:spPr/>
      <dgm:t>
        <a:bodyPr/>
        <a:lstStyle/>
        <a:p>
          <a:pPr rtl="0"/>
          <a:r>
            <a:rPr lang="es-AR" b="1" dirty="0" smtClean="0"/>
            <a:t>OBJETIVOS ESPECIFICOS</a:t>
          </a:r>
          <a:endParaRPr lang="es-AR" dirty="0"/>
        </a:p>
      </dgm:t>
    </dgm:pt>
    <dgm:pt modelId="{C6237486-2F2A-4270-86C0-0D2D853ED4B7}" type="parTrans" cxnId="{AA289B6E-DE97-4E80-8A64-18808A207148}">
      <dgm:prSet/>
      <dgm:spPr/>
      <dgm:t>
        <a:bodyPr/>
        <a:lstStyle/>
        <a:p>
          <a:endParaRPr lang="es-ES"/>
        </a:p>
      </dgm:t>
    </dgm:pt>
    <dgm:pt modelId="{F91F2FA1-061D-4688-B96B-62BD6BBE1179}" type="sibTrans" cxnId="{AA289B6E-DE97-4E80-8A64-18808A207148}">
      <dgm:prSet/>
      <dgm:spPr/>
      <dgm:t>
        <a:bodyPr/>
        <a:lstStyle/>
        <a:p>
          <a:endParaRPr lang="es-ES"/>
        </a:p>
      </dgm:t>
    </dgm:pt>
    <dgm:pt modelId="{E939DCB4-6664-4907-881B-137EEB7AB894}">
      <dgm:prSet custT="1"/>
      <dgm:spPr/>
      <dgm:t>
        <a:bodyPr/>
        <a:lstStyle/>
        <a:p>
          <a:pPr rtl="0"/>
          <a:r>
            <a:rPr lang="es-AR" sz="2000" dirty="0" smtClean="0"/>
            <a:t>Describir el proceso normativo del acceso y el uso de la tierra en Brasil</a:t>
          </a:r>
          <a:endParaRPr lang="es-AR" sz="2000" dirty="0"/>
        </a:p>
      </dgm:t>
    </dgm:pt>
    <dgm:pt modelId="{16219E17-DBF4-4C67-B7CB-847E4C915CB7}" type="parTrans" cxnId="{558D2349-3FE1-46A8-A73A-827791025E89}">
      <dgm:prSet/>
      <dgm:spPr/>
      <dgm:t>
        <a:bodyPr/>
        <a:lstStyle/>
        <a:p>
          <a:endParaRPr lang="es-ES"/>
        </a:p>
      </dgm:t>
    </dgm:pt>
    <dgm:pt modelId="{EB74E7CC-9C54-49E4-9782-A2EA6C6CCEB0}" type="sibTrans" cxnId="{558D2349-3FE1-46A8-A73A-827791025E89}">
      <dgm:prSet/>
      <dgm:spPr/>
      <dgm:t>
        <a:bodyPr/>
        <a:lstStyle/>
        <a:p>
          <a:endParaRPr lang="es-ES"/>
        </a:p>
      </dgm:t>
    </dgm:pt>
    <dgm:pt modelId="{2C228BCD-87DA-431D-AC78-5E4CDD50E1BA}">
      <dgm:prSet custT="1"/>
      <dgm:spPr/>
      <dgm:t>
        <a:bodyPr/>
        <a:lstStyle/>
        <a:p>
          <a:pPr rtl="0"/>
          <a:r>
            <a:rPr lang="es-AR" sz="2000" dirty="0" smtClean="0"/>
            <a:t>Evaluar la necesidad de registrar las obligaciones ambientales en los respectivos registros de bienes inmuebles sobre los que se imponen restricciones ambientales (transparencia). </a:t>
          </a:r>
          <a:endParaRPr lang="es-AR" sz="2000" dirty="0"/>
        </a:p>
      </dgm:t>
    </dgm:pt>
    <dgm:pt modelId="{0771A536-F8DB-4175-A43B-D1F79FA10C10}" type="parTrans" cxnId="{447E6445-0D3B-47F2-A4C2-3F7CECD828BA}">
      <dgm:prSet/>
      <dgm:spPr/>
      <dgm:t>
        <a:bodyPr/>
        <a:lstStyle/>
        <a:p>
          <a:endParaRPr lang="es-ES"/>
        </a:p>
      </dgm:t>
    </dgm:pt>
    <dgm:pt modelId="{30FAA94D-EAA2-4C60-8DB2-A3C728DCC388}" type="sibTrans" cxnId="{447E6445-0D3B-47F2-A4C2-3F7CECD828BA}">
      <dgm:prSet/>
      <dgm:spPr/>
      <dgm:t>
        <a:bodyPr/>
        <a:lstStyle/>
        <a:p>
          <a:endParaRPr lang="es-ES"/>
        </a:p>
      </dgm:t>
    </dgm:pt>
    <dgm:pt modelId="{565BA678-4BBA-4A98-BCA4-0631EDE8212D}">
      <dgm:prSet custT="1"/>
      <dgm:spPr/>
      <dgm:t>
        <a:bodyPr/>
        <a:lstStyle/>
        <a:p>
          <a:pPr rtl="0"/>
          <a:r>
            <a:rPr lang="es-AR" sz="2000" dirty="0" smtClean="0"/>
            <a:t>Reflexionar sobre la relación existente entre la bioética y el acceso a la propiedad y la salud ambiental en Brasil</a:t>
          </a:r>
          <a:endParaRPr lang="es-AR" sz="2000" dirty="0"/>
        </a:p>
      </dgm:t>
    </dgm:pt>
    <dgm:pt modelId="{64591525-4ED0-412D-879D-F0752D459C58}" type="parTrans" cxnId="{04B807D3-B802-4C26-8ACA-7170287A1337}">
      <dgm:prSet/>
      <dgm:spPr/>
      <dgm:t>
        <a:bodyPr/>
        <a:lstStyle/>
        <a:p>
          <a:endParaRPr lang="es-ES"/>
        </a:p>
      </dgm:t>
    </dgm:pt>
    <dgm:pt modelId="{6D1B9031-1BD7-4371-9BB9-6FC6216DF8E6}" type="sibTrans" cxnId="{04B807D3-B802-4C26-8ACA-7170287A1337}">
      <dgm:prSet/>
      <dgm:spPr/>
      <dgm:t>
        <a:bodyPr/>
        <a:lstStyle/>
        <a:p>
          <a:endParaRPr lang="es-ES"/>
        </a:p>
      </dgm:t>
    </dgm:pt>
    <dgm:pt modelId="{1E83AFF5-07C4-46A6-9F57-DF42C6F998BD}">
      <dgm:prSet custT="1"/>
      <dgm:spPr/>
      <dgm:t>
        <a:bodyPr/>
        <a:lstStyle/>
        <a:p>
          <a:pPr rtl="0"/>
          <a:r>
            <a:rPr lang="es-AR" sz="2000" dirty="0" smtClean="0"/>
            <a:t>Discutir, a la luz de los principios de beneficencia y no maleficencia, la función socio-económica-ambiental de los registros de propiedad en el caso de la finca rural en Brasil.</a:t>
          </a:r>
          <a:endParaRPr lang="es-AR" sz="2000" dirty="0"/>
        </a:p>
      </dgm:t>
    </dgm:pt>
    <dgm:pt modelId="{5AFABF60-F800-4C0A-BA1F-BFE5DC95E3AE}" type="parTrans" cxnId="{3F723567-B59B-4E81-A7A3-32B0C4D87878}">
      <dgm:prSet/>
      <dgm:spPr/>
      <dgm:t>
        <a:bodyPr/>
        <a:lstStyle/>
        <a:p>
          <a:endParaRPr lang="es-ES"/>
        </a:p>
      </dgm:t>
    </dgm:pt>
    <dgm:pt modelId="{FB9384F8-CF35-4808-BECD-6FE897CAE6A8}" type="sibTrans" cxnId="{3F723567-B59B-4E81-A7A3-32B0C4D87878}">
      <dgm:prSet/>
      <dgm:spPr/>
      <dgm:t>
        <a:bodyPr/>
        <a:lstStyle/>
        <a:p>
          <a:endParaRPr lang="es-ES"/>
        </a:p>
      </dgm:t>
    </dgm:pt>
    <dgm:pt modelId="{40AAE1B9-9B64-4FC9-B029-92282BBAC2F5}">
      <dgm:prSet/>
      <dgm:spPr/>
      <dgm:t>
        <a:bodyPr/>
        <a:lstStyle/>
        <a:p>
          <a:pPr rtl="0"/>
          <a:r>
            <a:rPr lang="es-AR" dirty="0" smtClean="0"/>
            <a:t>Analizar si los servicios de registro de bienes raíces cumplen su función socio-económica-ambiental, basada en los principios de precaución, beneficencia y no maleficencia en el caso de la finca rural</a:t>
          </a:r>
          <a:endParaRPr lang="es-AR" dirty="0"/>
        </a:p>
      </dgm:t>
    </dgm:pt>
    <dgm:pt modelId="{6C6085DB-5E30-4759-840D-1A9C67CDD9C3}" type="parTrans" cxnId="{A650F676-A810-4C1E-B311-4C51982BFE6C}">
      <dgm:prSet/>
      <dgm:spPr/>
      <dgm:t>
        <a:bodyPr/>
        <a:lstStyle/>
        <a:p>
          <a:endParaRPr lang="es-ES"/>
        </a:p>
      </dgm:t>
    </dgm:pt>
    <dgm:pt modelId="{CD2FA795-EAEF-4650-BB5D-AC340696DF8E}" type="sibTrans" cxnId="{A650F676-A810-4C1E-B311-4C51982BFE6C}">
      <dgm:prSet/>
      <dgm:spPr/>
      <dgm:t>
        <a:bodyPr/>
        <a:lstStyle/>
        <a:p>
          <a:endParaRPr lang="es-ES"/>
        </a:p>
      </dgm:t>
    </dgm:pt>
    <dgm:pt modelId="{70F8F190-884B-43B9-A581-6BE0247BC3A2}" type="pres">
      <dgm:prSet presAssocID="{169CB275-2AF6-4C77-83EF-A25565AD05BB}" presName="linear" presStyleCnt="0">
        <dgm:presLayoutVars>
          <dgm:animLvl val="lvl"/>
          <dgm:resizeHandles val="exact"/>
        </dgm:presLayoutVars>
      </dgm:prSet>
      <dgm:spPr/>
    </dgm:pt>
    <dgm:pt modelId="{D7679C55-DECC-4B99-9F4E-378D074B79F9}" type="pres">
      <dgm:prSet presAssocID="{4440441A-B5BC-47AA-B853-BCC0C58C65A8}" presName="parentText" presStyleLbl="node1" presStyleIdx="0" presStyleCnt="2">
        <dgm:presLayoutVars>
          <dgm:chMax val="0"/>
          <dgm:bulletEnabled val="1"/>
        </dgm:presLayoutVars>
      </dgm:prSet>
      <dgm:spPr/>
    </dgm:pt>
    <dgm:pt modelId="{4B8918AE-FA62-4C9A-98BC-7A0128257E55}" type="pres">
      <dgm:prSet presAssocID="{4440441A-B5BC-47AA-B853-BCC0C58C65A8}" presName="childText" presStyleLbl="revTx" presStyleIdx="0" presStyleCnt="2">
        <dgm:presLayoutVars>
          <dgm:bulletEnabled val="1"/>
        </dgm:presLayoutVars>
      </dgm:prSet>
      <dgm:spPr/>
    </dgm:pt>
    <dgm:pt modelId="{F1DAED6E-6B6F-4C6D-B16B-187050FBF293}" type="pres">
      <dgm:prSet presAssocID="{DF1B65ED-8ADF-4FE2-81B7-050D281F7262}" presName="parentText" presStyleLbl="node1" presStyleIdx="1" presStyleCnt="2">
        <dgm:presLayoutVars>
          <dgm:chMax val="0"/>
          <dgm:bulletEnabled val="1"/>
        </dgm:presLayoutVars>
      </dgm:prSet>
      <dgm:spPr/>
    </dgm:pt>
    <dgm:pt modelId="{011E5BE4-E891-4DC3-9D91-0D21BF0EB0FE}" type="pres">
      <dgm:prSet presAssocID="{DF1B65ED-8ADF-4FE2-81B7-050D281F7262}" presName="childText" presStyleLbl="revTx" presStyleIdx="1" presStyleCnt="2">
        <dgm:presLayoutVars>
          <dgm:bulletEnabled val="1"/>
        </dgm:presLayoutVars>
      </dgm:prSet>
      <dgm:spPr/>
    </dgm:pt>
  </dgm:ptLst>
  <dgm:cxnLst>
    <dgm:cxn modelId="{75E04869-7DFE-498C-BCCA-C945F291A250}" srcId="{169CB275-2AF6-4C77-83EF-A25565AD05BB}" destId="{4440441A-B5BC-47AA-B853-BCC0C58C65A8}" srcOrd="0" destOrd="0" parTransId="{19FD93A2-51D7-4826-8A3E-0981742B0636}" sibTransId="{BF9D9245-A166-4165-B609-165F1F5D8AFB}"/>
    <dgm:cxn modelId="{FD77BCF3-1042-4731-84BD-3767F5AEF5B2}" type="presOf" srcId="{40AAE1B9-9B64-4FC9-B029-92282BBAC2F5}" destId="{4B8918AE-FA62-4C9A-98BC-7A0128257E55}" srcOrd="0" destOrd="0" presId="urn:microsoft.com/office/officeart/2005/8/layout/vList2"/>
    <dgm:cxn modelId="{C0A8257A-4D83-4F9D-AD24-5457E4A0D218}" type="presOf" srcId="{4440441A-B5BC-47AA-B853-BCC0C58C65A8}" destId="{D7679C55-DECC-4B99-9F4E-378D074B79F9}" srcOrd="0" destOrd="0" presId="urn:microsoft.com/office/officeart/2005/8/layout/vList2"/>
    <dgm:cxn modelId="{543EE69B-F861-49AF-8540-48497AA1713B}" type="presOf" srcId="{169CB275-2AF6-4C77-83EF-A25565AD05BB}" destId="{70F8F190-884B-43B9-A581-6BE0247BC3A2}" srcOrd="0" destOrd="0" presId="urn:microsoft.com/office/officeart/2005/8/layout/vList2"/>
    <dgm:cxn modelId="{AF0FB73A-5B9B-43F0-88C2-E51989A0A92D}" type="presOf" srcId="{565BA678-4BBA-4A98-BCA4-0631EDE8212D}" destId="{011E5BE4-E891-4DC3-9D91-0D21BF0EB0FE}" srcOrd="0" destOrd="2" presId="urn:microsoft.com/office/officeart/2005/8/layout/vList2"/>
    <dgm:cxn modelId="{A650F676-A810-4C1E-B311-4C51982BFE6C}" srcId="{4440441A-B5BC-47AA-B853-BCC0C58C65A8}" destId="{40AAE1B9-9B64-4FC9-B029-92282BBAC2F5}" srcOrd="0" destOrd="0" parTransId="{6C6085DB-5E30-4759-840D-1A9C67CDD9C3}" sibTransId="{CD2FA795-EAEF-4650-BB5D-AC340696DF8E}"/>
    <dgm:cxn modelId="{3F723567-B59B-4E81-A7A3-32B0C4D87878}" srcId="{DF1B65ED-8ADF-4FE2-81B7-050D281F7262}" destId="{1E83AFF5-07C4-46A6-9F57-DF42C6F998BD}" srcOrd="3" destOrd="0" parTransId="{5AFABF60-F800-4C0A-BA1F-BFE5DC95E3AE}" sibTransId="{FB9384F8-CF35-4808-BECD-6FE897CAE6A8}"/>
    <dgm:cxn modelId="{EE62938E-0B46-494F-B2E7-2A07C459608B}" type="presOf" srcId="{1E83AFF5-07C4-46A6-9F57-DF42C6F998BD}" destId="{011E5BE4-E891-4DC3-9D91-0D21BF0EB0FE}" srcOrd="0" destOrd="3" presId="urn:microsoft.com/office/officeart/2005/8/layout/vList2"/>
    <dgm:cxn modelId="{106E3772-BAFD-4A43-92E1-A238194111F3}" type="presOf" srcId="{DF1B65ED-8ADF-4FE2-81B7-050D281F7262}" destId="{F1DAED6E-6B6F-4C6D-B16B-187050FBF293}" srcOrd="0" destOrd="0" presId="urn:microsoft.com/office/officeart/2005/8/layout/vList2"/>
    <dgm:cxn modelId="{04B807D3-B802-4C26-8ACA-7170287A1337}" srcId="{DF1B65ED-8ADF-4FE2-81B7-050D281F7262}" destId="{565BA678-4BBA-4A98-BCA4-0631EDE8212D}" srcOrd="2" destOrd="0" parTransId="{64591525-4ED0-412D-879D-F0752D459C58}" sibTransId="{6D1B9031-1BD7-4371-9BB9-6FC6216DF8E6}"/>
    <dgm:cxn modelId="{558D2349-3FE1-46A8-A73A-827791025E89}" srcId="{DF1B65ED-8ADF-4FE2-81B7-050D281F7262}" destId="{E939DCB4-6664-4907-881B-137EEB7AB894}" srcOrd="0" destOrd="0" parTransId="{16219E17-DBF4-4C67-B7CB-847E4C915CB7}" sibTransId="{EB74E7CC-9C54-49E4-9782-A2EA6C6CCEB0}"/>
    <dgm:cxn modelId="{447E6445-0D3B-47F2-A4C2-3F7CECD828BA}" srcId="{DF1B65ED-8ADF-4FE2-81B7-050D281F7262}" destId="{2C228BCD-87DA-431D-AC78-5E4CDD50E1BA}" srcOrd="1" destOrd="0" parTransId="{0771A536-F8DB-4175-A43B-D1F79FA10C10}" sibTransId="{30FAA94D-EAA2-4C60-8DB2-A3C728DCC388}"/>
    <dgm:cxn modelId="{E345E400-3B5C-43BD-A816-0FC9E39A1EC5}" type="presOf" srcId="{E939DCB4-6664-4907-881B-137EEB7AB894}" destId="{011E5BE4-E891-4DC3-9D91-0D21BF0EB0FE}" srcOrd="0" destOrd="0" presId="urn:microsoft.com/office/officeart/2005/8/layout/vList2"/>
    <dgm:cxn modelId="{AA289B6E-DE97-4E80-8A64-18808A207148}" srcId="{169CB275-2AF6-4C77-83EF-A25565AD05BB}" destId="{DF1B65ED-8ADF-4FE2-81B7-050D281F7262}" srcOrd="1" destOrd="0" parTransId="{C6237486-2F2A-4270-86C0-0D2D853ED4B7}" sibTransId="{F91F2FA1-061D-4688-B96B-62BD6BBE1179}"/>
    <dgm:cxn modelId="{B298D797-FE5B-4085-9B4D-A4C2E8CF2020}" type="presOf" srcId="{2C228BCD-87DA-431D-AC78-5E4CDD50E1BA}" destId="{011E5BE4-E891-4DC3-9D91-0D21BF0EB0FE}" srcOrd="0" destOrd="1" presId="urn:microsoft.com/office/officeart/2005/8/layout/vList2"/>
    <dgm:cxn modelId="{D246753F-188F-4C02-8065-6C566A1392D8}" type="presParOf" srcId="{70F8F190-884B-43B9-A581-6BE0247BC3A2}" destId="{D7679C55-DECC-4B99-9F4E-378D074B79F9}" srcOrd="0" destOrd="0" presId="urn:microsoft.com/office/officeart/2005/8/layout/vList2"/>
    <dgm:cxn modelId="{C030FACC-295F-4BA2-A2D2-3C0AB2CCC6AE}" type="presParOf" srcId="{70F8F190-884B-43B9-A581-6BE0247BC3A2}" destId="{4B8918AE-FA62-4C9A-98BC-7A0128257E55}" srcOrd="1" destOrd="0" presId="urn:microsoft.com/office/officeart/2005/8/layout/vList2"/>
    <dgm:cxn modelId="{1DD50D40-0B99-4614-B4EB-F38E9D5E4573}" type="presParOf" srcId="{70F8F190-884B-43B9-A581-6BE0247BC3A2}" destId="{F1DAED6E-6B6F-4C6D-B16B-187050FBF293}" srcOrd="2" destOrd="0" presId="urn:microsoft.com/office/officeart/2005/8/layout/vList2"/>
    <dgm:cxn modelId="{2755DC47-3726-4EDD-869B-ACCCB452D7F9}" type="presParOf" srcId="{70F8F190-884B-43B9-A581-6BE0247BC3A2}" destId="{011E5BE4-E891-4DC3-9D91-0D21BF0EB0F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0983E3-F019-490B-AF28-3BFA79A15DE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S"/>
        </a:p>
      </dgm:t>
    </dgm:pt>
    <dgm:pt modelId="{02356D4C-AA4B-40A0-A51B-B72DA38F75CA}">
      <dgm:prSet custT="1"/>
      <dgm:spPr/>
      <dgm:t>
        <a:bodyPr/>
        <a:lstStyle/>
        <a:p>
          <a:pPr rtl="0"/>
          <a:r>
            <a:rPr lang="es-AR" sz="2400" dirty="0" smtClean="0"/>
            <a:t>Esta tesis parte del Derecho ambiental, para alcanzar respuestas desde la bioética, por lo que es un enfoque interdisciplinar. </a:t>
          </a:r>
          <a:endParaRPr lang="es-AR" sz="2400" dirty="0"/>
        </a:p>
      </dgm:t>
    </dgm:pt>
    <dgm:pt modelId="{D7A4148D-176F-41ED-B3A0-4272202C7995}" type="parTrans" cxnId="{C259ACA7-CD88-43A5-A25C-649443ADCEB9}">
      <dgm:prSet/>
      <dgm:spPr/>
      <dgm:t>
        <a:bodyPr/>
        <a:lstStyle/>
        <a:p>
          <a:endParaRPr lang="es-ES"/>
        </a:p>
      </dgm:t>
    </dgm:pt>
    <dgm:pt modelId="{4287E82C-997A-4C18-AFB1-8B565A7617B5}" type="sibTrans" cxnId="{C259ACA7-CD88-43A5-A25C-649443ADCEB9}">
      <dgm:prSet/>
      <dgm:spPr/>
      <dgm:t>
        <a:bodyPr/>
        <a:lstStyle/>
        <a:p>
          <a:endParaRPr lang="es-ES"/>
        </a:p>
      </dgm:t>
    </dgm:pt>
    <dgm:pt modelId="{4B6848F7-229F-4FCE-9904-127614A0AF39}">
      <dgm:prSet/>
      <dgm:spPr/>
      <dgm:t>
        <a:bodyPr/>
        <a:lstStyle/>
        <a:p>
          <a:pPr rtl="0"/>
          <a:r>
            <a:rPr lang="es-AR" dirty="0" smtClean="0"/>
            <a:t>Se utilizó una metodología cualitativa, dogmática. </a:t>
          </a:r>
        </a:p>
      </dgm:t>
    </dgm:pt>
    <dgm:pt modelId="{B69C70FA-9A4A-4862-8B8E-73A46B4F3DD7}" type="parTrans" cxnId="{33968A08-0897-4C1A-99C2-1271350EAFDE}">
      <dgm:prSet/>
      <dgm:spPr/>
      <dgm:t>
        <a:bodyPr/>
        <a:lstStyle/>
        <a:p>
          <a:endParaRPr lang="es-ES"/>
        </a:p>
      </dgm:t>
    </dgm:pt>
    <dgm:pt modelId="{F1A6BBD6-4756-4C47-8EEB-C908112F9815}" type="sibTrans" cxnId="{33968A08-0897-4C1A-99C2-1271350EAFDE}">
      <dgm:prSet/>
      <dgm:spPr/>
      <dgm:t>
        <a:bodyPr/>
        <a:lstStyle/>
        <a:p>
          <a:endParaRPr lang="es-ES"/>
        </a:p>
      </dgm:t>
    </dgm:pt>
    <dgm:pt modelId="{7679FE6A-8B5F-4470-8DED-B7BD83680E60}">
      <dgm:prSet/>
      <dgm:spPr/>
      <dgm:t>
        <a:bodyPr/>
        <a:lstStyle/>
        <a:p>
          <a:pPr rtl="0"/>
          <a:r>
            <a:rPr lang="es-AR" smtClean="0"/>
            <a:t>Las </a:t>
          </a:r>
          <a:r>
            <a:rPr lang="es-AR" dirty="0" smtClean="0"/>
            <a:t>herramientas de recopilación de datos y fuentes de datos se basaron en fuentes primarias y fuentes secundarias. </a:t>
          </a:r>
          <a:endParaRPr lang="es-AR" dirty="0"/>
        </a:p>
      </dgm:t>
    </dgm:pt>
    <dgm:pt modelId="{B8D53661-B171-4B2E-8CE1-70E73839380F}" type="parTrans" cxnId="{4D5DFC1E-514C-4D12-99E7-2D47A00EC9B8}">
      <dgm:prSet/>
      <dgm:spPr/>
      <dgm:t>
        <a:bodyPr/>
        <a:lstStyle/>
        <a:p>
          <a:endParaRPr lang="es-ES"/>
        </a:p>
      </dgm:t>
    </dgm:pt>
    <dgm:pt modelId="{EB1DF674-D492-42B7-9C83-DEFF071D76D3}" type="sibTrans" cxnId="{4D5DFC1E-514C-4D12-99E7-2D47A00EC9B8}">
      <dgm:prSet/>
      <dgm:spPr/>
      <dgm:t>
        <a:bodyPr/>
        <a:lstStyle/>
        <a:p>
          <a:endParaRPr lang="es-ES"/>
        </a:p>
      </dgm:t>
    </dgm:pt>
    <dgm:pt modelId="{36C4CBF0-2452-4282-BD7F-CA40DABF7B5E}">
      <dgm:prSet/>
      <dgm:spPr/>
      <dgm:t>
        <a:bodyPr/>
        <a:lstStyle/>
        <a:p>
          <a:pPr rtl="0"/>
          <a:r>
            <a:rPr lang="es-AR" smtClean="0"/>
            <a:t>Se </a:t>
          </a:r>
          <a:r>
            <a:rPr lang="es-AR" dirty="0" smtClean="0"/>
            <a:t>usaron los métodos de la investigación jurídica doctrinal (perspectiva interna) y los métodos de investigación jurídica empírica (perspectiva externa), análisis legal de textos autoritarios como la legislación, la jurisprudencia y la literatura doctrinal y un enfoque de triangulación, con una combinación de diferentes puntos de vista y diferentes tipos de datos, con el fin de encontrar las estructuras o explicaciones más consistentes. </a:t>
          </a:r>
        </a:p>
      </dgm:t>
    </dgm:pt>
    <dgm:pt modelId="{5C588AA6-4C20-4BE6-B242-99306496A902}" type="parTrans" cxnId="{3B2CC32A-6897-4BAD-A108-34AFF5AFB385}">
      <dgm:prSet/>
      <dgm:spPr/>
      <dgm:t>
        <a:bodyPr/>
        <a:lstStyle/>
        <a:p>
          <a:endParaRPr lang="es-ES"/>
        </a:p>
      </dgm:t>
    </dgm:pt>
    <dgm:pt modelId="{C73E7B12-FBD4-4CA3-9658-1DF75BEBA712}" type="sibTrans" cxnId="{3B2CC32A-6897-4BAD-A108-34AFF5AFB385}">
      <dgm:prSet/>
      <dgm:spPr/>
      <dgm:t>
        <a:bodyPr/>
        <a:lstStyle/>
        <a:p>
          <a:endParaRPr lang="es-ES"/>
        </a:p>
      </dgm:t>
    </dgm:pt>
    <dgm:pt modelId="{F5D2FF47-C1DE-4BD9-8985-02581160368A}" type="pres">
      <dgm:prSet presAssocID="{EB0983E3-F019-490B-AF28-3BFA79A15DE2}" presName="vert0" presStyleCnt="0">
        <dgm:presLayoutVars>
          <dgm:dir/>
          <dgm:animOne val="branch"/>
          <dgm:animLvl val="lvl"/>
        </dgm:presLayoutVars>
      </dgm:prSet>
      <dgm:spPr/>
    </dgm:pt>
    <dgm:pt modelId="{B65125B3-30BC-4A36-9001-ECD4DDCC5B67}" type="pres">
      <dgm:prSet presAssocID="{02356D4C-AA4B-40A0-A51B-B72DA38F75CA}" presName="thickLine" presStyleLbl="alignNode1" presStyleIdx="0" presStyleCnt="4"/>
      <dgm:spPr/>
    </dgm:pt>
    <dgm:pt modelId="{4FED4479-9838-431D-815C-19C4C8AF3146}" type="pres">
      <dgm:prSet presAssocID="{02356D4C-AA4B-40A0-A51B-B72DA38F75CA}" presName="horz1" presStyleCnt="0"/>
      <dgm:spPr/>
    </dgm:pt>
    <dgm:pt modelId="{3204E4E2-E3B1-4539-899E-4E55B3E8C091}" type="pres">
      <dgm:prSet presAssocID="{02356D4C-AA4B-40A0-A51B-B72DA38F75CA}" presName="tx1" presStyleLbl="revTx" presStyleIdx="0" presStyleCnt="4"/>
      <dgm:spPr/>
    </dgm:pt>
    <dgm:pt modelId="{A85E3A6E-A393-41DE-BEA1-D14554D35DAD}" type="pres">
      <dgm:prSet presAssocID="{02356D4C-AA4B-40A0-A51B-B72DA38F75CA}" presName="vert1" presStyleCnt="0"/>
      <dgm:spPr/>
    </dgm:pt>
    <dgm:pt modelId="{71483482-46DC-4A5B-811C-A134BE367EF2}" type="pres">
      <dgm:prSet presAssocID="{4B6848F7-229F-4FCE-9904-127614A0AF39}" presName="thickLine" presStyleLbl="alignNode1" presStyleIdx="1" presStyleCnt="4"/>
      <dgm:spPr/>
    </dgm:pt>
    <dgm:pt modelId="{C6AA149F-95DB-49CC-B94F-7AA27F50C411}" type="pres">
      <dgm:prSet presAssocID="{4B6848F7-229F-4FCE-9904-127614A0AF39}" presName="horz1" presStyleCnt="0"/>
      <dgm:spPr/>
    </dgm:pt>
    <dgm:pt modelId="{7A42BF84-E1B2-4F91-93C3-8A32E8C605D9}" type="pres">
      <dgm:prSet presAssocID="{4B6848F7-229F-4FCE-9904-127614A0AF39}" presName="tx1" presStyleLbl="revTx" presStyleIdx="1" presStyleCnt="4"/>
      <dgm:spPr/>
    </dgm:pt>
    <dgm:pt modelId="{BA46EB35-0D01-448A-8AFD-39FE42147D3D}" type="pres">
      <dgm:prSet presAssocID="{4B6848F7-229F-4FCE-9904-127614A0AF39}" presName="vert1" presStyleCnt="0"/>
      <dgm:spPr/>
    </dgm:pt>
    <dgm:pt modelId="{2F0EEE7A-A2C2-42AE-BF89-AADFDA71871C}" type="pres">
      <dgm:prSet presAssocID="{36C4CBF0-2452-4282-BD7F-CA40DABF7B5E}" presName="thickLine" presStyleLbl="alignNode1" presStyleIdx="2" presStyleCnt="4"/>
      <dgm:spPr/>
    </dgm:pt>
    <dgm:pt modelId="{56C6E796-E09B-4968-8EB7-5AA5672A988A}" type="pres">
      <dgm:prSet presAssocID="{36C4CBF0-2452-4282-BD7F-CA40DABF7B5E}" presName="horz1" presStyleCnt="0"/>
      <dgm:spPr/>
    </dgm:pt>
    <dgm:pt modelId="{2E5978C4-1A47-4D4E-B4A8-74DB2C952B5C}" type="pres">
      <dgm:prSet presAssocID="{36C4CBF0-2452-4282-BD7F-CA40DABF7B5E}" presName="tx1" presStyleLbl="revTx" presStyleIdx="2" presStyleCnt="4"/>
      <dgm:spPr/>
    </dgm:pt>
    <dgm:pt modelId="{4AB79D8F-CB61-404E-B483-D9F78D12F883}" type="pres">
      <dgm:prSet presAssocID="{36C4CBF0-2452-4282-BD7F-CA40DABF7B5E}" presName="vert1" presStyleCnt="0"/>
      <dgm:spPr/>
    </dgm:pt>
    <dgm:pt modelId="{B0E55EDB-8E19-4138-8826-0A1FEF0D9C05}" type="pres">
      <dgm:prSet presAssocID="{7679FE6A-8B5F-4470-8DED-B7BD83680E60}" presName="thickLine" presStyleLbl="alignNode1" presStyleIdx="3" presStyleCnt="4"/>
      <dgm:spPr/>
    </dgm:pt>
    <dgm:pt modelId="{19FE9678-C3B3-4ACA-AF2E-3F1F31FE2CDF}" type="pres">
      <dgm:prSet presAssocID="{7679FE6A-8B5F-4470-8DED-B7BD83680E60}" presName="horz1" presStyleCnt="0"/>
      <dgm:spPr/>
    </dgm:pt>
    <dgm:pt modelId="{A836EE5C-4579-4B63-B559-E429034AB47D}" type="pres">
      <dgm:prSet presAssocID="{7679FE6A-8B5F-4470-8DED-B7BD83680E60}" presName="tx1" presStyleLbl="revTx" presStyleIdx="3" presStyleCnt="4"/>
      <dgm:spPr/>
    </dgm:pt>
    <dgm:pt modelId="{8A565C9A-CC65-4840-8DD3-58E4339E16F1}" type="pres">
      <dgm:prSet presAssocID="{7679FE6A-8B5F-4470-8DED-B7BD83680E60}" presName="vert1" presStyleCnt="0"/>
      <dgm:spPr/>
    </dgm:pt>
  </dgm:ptLst>
  <dgm:cxnLst>
    <dgm:cxn modelId="{5DEFD012-4937-4370-9A33-509A24A6777F}" type="presOf" srcId="{36C4CBF0-2452-4282-BD7F-CA40DABF7B5E}" destId="{2E5978C4-1A47-4D4E-B4A8-74DB2C952B5C}" srcOrd="0" destOrd="0" presId="urn:microsoft.com/office/officeart/2008/layout/LinedList"/>
    <dgm:cxn modelId="{9E125552-3CE7-4D28-B55A-FDCE582F49C3}" type="presOf" srcId="{02356D4C-AA4B-40A0-A51B-B72DA38F75CA}" destId="{3204E4E2-E3B1-4539-899E-4E55B3E8C091}" srcOrd="0" destOrd="0" presId="urn:microsoft.com/office/officeart/2008/layout/LinedList"/>
    <dgm:cxn modelId="{3B2CC32A-6897-4BAD-A108-34AFF5AFB385}" srcId="{EB0983E3-F019-490B-AF28-3BFA79A15DE2}" destId="{36C4CBF0-2452-4282-BD7F-CA40DABF7B5E}" srcOrd="2" destOrd="0" parTransId="{5C588AA6-4C20-4BE6-B242-99306496A902}" sibTransId="{C73E7B12-FBD4-4CA3-9658-1DF75BEBA712}"/>
    <dgm:cxn modelId="{33968A08-0897-4C1A-99C2-1271350EAFDE}" srcId="{EB0983E3-F019-490B-AF28-3BFA79A15DE2}" destId="{4B6848F7-229F-4FCE-9904-127614A0AF39}" srcOrd="1" destOrd="0" parTransId="{B69C70FA-9A4A-4862-8B8E-73A46B4F3DD7}" sibTransId="{F1A6BBD6-4756-4C47-8EEB-C908112F9815}"/>
    <dgm:cxn modelId="{6B8A5EB1-705B-45A8-93D5-2AFB135A29DB}" type="presOf" srcId="{7679FE6A-8B5F-4470-8DED-B7BD83680E60}" destId="{A836EE5C-4579-4B63-B559-E429034AB47D}" srcOrd="0" destOrd="0" presId="urn:microsoft.com/office/officeart/2008/layout/LinedList"/>
    <dgm:cxn modelId="{C259ACA7-CD88-43A5-A25C-649443ADCEB9}" srcId="{EB0983E3-F019-490B-AF28-3BFA79A15DE2}" destId="{02356D4C-AA4B-40A0-A51B-B72DA38F75CA}" srcOrd="0" destOrd="0" parTransId="{D7A4148D-176F-41ED-B3A0-4272202C7995}" sibTransId="{4287E82C-997A-4C18-AFB1-8B565A7617B5}"/>
    <dgm:cxn modelId="{4D5DFC1E-514C-4D12-99E7-2D47A00EC9B8}" srcId="{EB0983E3-F019-490B-AF28-3BFA79A15DE2}" destId="{7679FE6A-8B5F-4470-8DED-B7BD83680E60}" srcOrd="3" destOrd="0" parTransId="{B8D53661-B171-4B2E-8CE1-70E73839380F}" sibTransId="{EB1DF674-D492-42B7-9C83-DEFF071D76D3}"/>
    <dgm:cxn modelId="{8CC18A9F-080D-4B93-B392-968CD401D8F1}" type="presOf" srcId="{4B6848F7-229F-4FCE-9904-127614A0AF39}" destId="{7A42BF84-E1B2-4F91-93C3-8A32E8C605D9}" srcOrd="0" destOrd="0" presId="urn:microsoft.com/office/officeart/2008/layout/LinedList"/>
    <dgm:cxn modelId="{10B51F8E-5ADA-4AD1-AD43-DAC8DA066D3E}" type="presOf" srcId="{EB0983E3-F019-490B-AF28-3BFA79A15DE2}" destId="{F5D2FF47-C1DE-4BD9-8985-02581160368A}" srcOrd="0" destOrd="0" presId="urn:microsoft.com/office/officeart/2008/layout/LinedList"/>
    <dgm:cxn modelId="{A9C5D07D-71DF-4598-8C0D-CEF322C612F4}" type="presParOf" srcId="{F5D2FF47-C1DE-4BD9-8985-02581160368A}" destId="{B65125B3-30BC-4A36-9001-ECD4DDCC5B67}" srcOrd="0" destOrd="0" presId="urn:microsoft.com/office/officeart/2008/layout/LinedList"/>
    <dgm:cxn modelId="{4F50CF53-9EF6-4D97-9A9F-5EA835E4DD13}" type="presParOf" srcId="{F5D2FF47-C1DE-4BD9-8985-02581160368A}" destId="{4FED4479-9838-431D-815C-19C4C8AF3146}" srcOrd="1" destOrd="0" presId="urn:microsoft.com/office/officeart/2008/layout/LinedList"/>
    <dgm:cxn modelId="{B3E5151F-B15D-4151-BEB9-8CE6FEF1AC36}" type="presParOf" srcId="{4FED4479-9838-431D-815C-19C4C8AF3146}" destId="{3204E4E2-E3B1-4539-899E-4E55B3E8C091}" srcOrd="0" destOrd="0" presId="urn:microsoft.com/office/officeart/2008/layout/LinedList"/>
    <dgm:cxn modelId="{66BE2647-2C01-4345-A0A9-D20E5072829B}" type="presParOf" srcId="{4FED4479-9838-431D-815C-19C4C8AF3146}" destId="{A85E3A6E-A393-41DE-BEA1-D14554D35DAD}" srcOrd="1" destOrd="0" presId="urn:microsoft.com/office/officeart/2008/layout/LinedList"/>
    <dgm:cxn modelId="{27136333-8093-40B1-B780-B605C9E18670}" type="presParOf" srcId="{F5D2FF47-C1DE-4BD9-8985-02581160368A}" destId="{71483482-46DC-4A5B-811C-A134BE367EF2}" srcOrd="2" destOrd="0" presId="urn:microsoft.com/office/officeart/2008/layout/LinedList"/>
    <dgm:cxn modelId="{FE53326A-4724-4A70-9CD4-97F26B395C9A}" type="presParOf" srcId="{F5D2FF47-C1DE-4BD9-8985-02581160368A}" destId="{C6AA149F-95DB-49CC-B94F-7AA27F50C411}" srcOrd="3" destOrd="0" presId="urn:microsoft.com/office/officeart/2008/layout/LinedList"/>
    <dgm:cxn modelId="{3521F5E9-F139-48CD-BE31-67F991CA2EFE}" type="presParOf" srcId="{C6AA149F-95DB-49CC-B94F-7AA27F50C411}" destId="{7A42BF84-E1B2-4F91-93C3-8A32E8C605D9}" srcOrd="0" destOrd="0" presId="urn:microsoft.com/office/officeart/2008/layout/LinedList"/>
    <dgm:cxn modelId="{4D64525D-496E-4179-BEBB-A475D2CA10FF}" type="presParOf" srcId="{C6AA149F-95DB-49CC-B94F-7AA27F50C411}" destId="{BA46EB35-0D01-448A-8AFD-39FE42147D3D}" srcOrd="1" destOrd="0" presId="urn:microsoft.com/office/officeart/2008/layout/LinedList"/>
    <dgm:cxn modelId="{1950EDC4-0A3F-44B4-8881-C7A9AD319F9B}" type="presParOf" srcId="{F5D2FF47-C1DE-4BD9-8985-02581160368A}" destId="{2F0EEE7A-A2C2-42AE-BF89-AADFDA71871C}" srcOrd="4" destOrd="0" presId="urn:microsoft.com/office/officeart/2008/layout/LinedList"/>
    <dgm:cxn modelId="{416BFE21-F230-48DF-B89E-1102501A6C05}" type="presParOf" srcId="{F5D2FF47-C1DE-4BD9-8985-02581160368A}" destId="{56C6E796-E09B-4968-8EB7-5AA5672A988A}" srcOrd="5" destOrd="0" presId="urn:microsoft.com/office/officeart/2008/layout/LinedList"/>
    <dgm:cxn modelId="{D6F70375-DFF4-443E-B00C-6B8D8271326C}" type="presParOf" srcId="{56C6E796-E09B-4968-8EB7-5AA5672A988A}" destId="{2E5978C4-1A47-4D4E-B4A8-74DB2C952B5C}" srcOrd="0" destOrd="0" presId="urn:microsoft.com/office/officeart/2008/layout/LinedList"/>
    <dgm:cxn modelId="{0275F242-8363-42A5-A2CF-BEAA9E436FD3}" type="presParOf" srcId="{56C6E796-E09B-4968-8EB7-5AA5672A988A}" destId="{4AB79D8F-CB61-404E-B483-D9F78D12F883}" srcOrd="1" destOrd="0" presId="urn:microsoft.com/office/officeart/2008/layout/LinedList"/>
    <dgm:cxn modelId="{6BCD4F1F-63A3-49E3-8C13-503E0D482165}" type="presParOf" srcId="{F5D2FF47-C1DE-4BD9-8985-02581160368A}" destId="{B0E55EDB-8E19-4138-8826-0A1FEF0D9C05}" srcOrd="6" destOrd="0" presId="urn:microsoft.com/office/officeart/2008/layout/LinedList"/>
    <dgm:cxn modelId="{3AB8B684-111A-466A-9055-8C11A20608E6}" type="presParOf" srcId="{F5D2FF47-C1DE-4BD9-8985-02581160368A}" destId="{19FE9678-C3B3-4ACA-AF2E-3F1F31FE2CDF}" srcOrd="7" destOrd="0" presId="urn:microsoft.com/office/officeart/2008/layout/LinedList"/>
    <dgm:cxn modelId="{15409D6C-07B8-4D68-BF5E-3B640F7BA16F}" type="presParOf" srcId="{19FE9678-C3B3-4ACA-AF2E-3F1F31FE2CDF}" destId="{A836EE5C-4579-4B63-B559-E429034AB47D}" srcOrd="0" destOrd="0" presId="urn:microsoft.com/office/officeart/2008/layout/LinedList"/>
    <dgm:cxn modelId="{FDBD3432-3429-4E6F-9C18-7ED73BF68B66}" type="presParOf" srcId="{19FE9678-C3B3-4ACA-AF2E-3F1F31FE2CDF}" destId="{8A565C9A-CC65-4840-8DD3-58E4339E16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9265CA-8948-47A4-80DF-AC274DAC9DD1}" type="doc">
      <dgm:prSet loTypeId="urn:microsoft.com/office/officeart/2008/layout/LinedList" loCatId="list" qsTypeId="urn:microsoft.com/office/officeart/2005/8/quickstyle/simple1" qsCatId="simple" csTypeId="urn:microsoft.com/office/officeart/2005/8/colors/accent0_2" csCatId="mainScheme" phldr="1"/>
      <dgm:spPr/>
      <dgm:t>
        <a:bodyPr/>
        <a:lstStyle/>
        <a:p>
          <a:endParaRPr lang="es-ES"/>
        </a:p>
      </dgm:t>
    </dgm:pt>
    <dgm:pt modelId="{3FB0CE38-FE04-408C-B0D9-13A3CA386945}">
      <dgm:prSet/>
      <dgm:spPr/>
      <dgm:t>
        <a:bodyPr/>
        <a:lstStyle/>
        <a:p>
          <a:pPr rtl="0"/>
          <a:r>
            <a:rPr lang="es-AR" smtClean="0"/>
            <a:t>El capítulo 1 presenta brevemente el proceso de ocupación de las tierras brasileñas, a través de la concesión de latifundios, manteniendo el orden jurídico de los colonizadores portugueses.</a:t>
          </a:r>
          <a:endParaRPr lang="es-AR"/>
        </a:p>
      </dgm:t>
    </dgm:pt>
    <dgm:pt modelId="{2D915852-ED90-4E85-B8FD-62A6D8930226}" type="parTrans" cxnId="{60919AAA-5E03-4B5E-B3B4-0FD3D5D4442A}">
      <dgm:prSet/>
      <dgm:spPr/>
      <dgm:t>
        <a:bodyPr/>
        <a:lstStyle/>
        <a:p>
          <a:endParaRPr lang="es-ES"/>
        </a:p>
      </dgm:t>
    </dgm:pt>
    <dgm:pt modelId="{16D656E9-C922-4E47-A28A-06292697C8CD}" type="sibTrans" cxnId="{60919AAA-5E03-4B5E-B3B4-0FD3D5D4442A}">
      <dgm:prSet/>
      <dgm:spPr/>
      <dgm:t>
        <a:bodyPr/>
        <a:lstStyle/>
        <a:p>
          <a:endParaRPr lang="es-ES"/>
        </a:p>
      </dgm:t>
    </dgm:pt>
    <dgm:pt modelId="{7E960E24-B0F6-43FA-A512-CD2544C5CEF1}">
      <dgm:prSet/>
      <dgm:spPr/>
      <dgm:t>
        <a:bodyPr/>
        <a:lstStyle/>
        <a:p>
          <a:pPr rtl="0"/>
          <a:r>
            <a:rPr lang="es-AR" smtClean="0"/>
            <a:t>El capítulo 2 analiza el papel del catastro en la protección del medio ambiente en equilibrio ecológico, destacando su potencial para actuar como repositorio de información para la sociedad. </a:t>
          </a:r>
          <a:endParaRPr lang="es-AR"/>
        </a:p>
      </dgm:t>
    </dgm:pt>
    <dgm:pt modelId="{C88D47C4-1870-4E0E-A0FF-AD0D6E3E99A3}" type="parTrans" cxnId="{F78EEECD-5A51-4D52-8B99-9E505FE6012B}">
      <dgm:prSet/>
      <dgm:spPr/>
      <dgm:t>
        <a:bodyPr/>
        <a:lstStyle/>
        <a:p>
          <a:endParaRPr lang="es-ES"/>
        </a:p>
      </dgm:t>
    </dgm:pt>
    <dgm:pt modelId="{F0617E1D-0E15-44D9-A0ED-0194CEC95DED}" type="sibTrans" cxnId="{F78EEECD-5A51-4D52-8B99-9E505FE6012B}">
      <dgm:prSet/>
      <dgm:spPr/>
      <dgm:t>
        <a:bodyPr/>
        <a:lstStyle/>
        <a:p>
          <a:endParaRPr lang="es-ES"/>
        </a:p>
      </dgm:t>
    </dgm:pt>
    <dgm:pt modelId="{0B918491-0251-4A76-83BD-C29EF2470143}">
      <dgm:prSet/>
      <dgm:spPr/>
      <dgm:t>
        <a:bodyPr/>
        <a:lstStyle/>
        <a:p>
          <a:pPr rtl="0"/>
          <a:r>
            <a:rPr lang="es-AR" smtClean="0"/>
            <a:t>El capítulo 3 muestra la importancia de la divulgación de datos e informaciones ambientales para la formación de una sociedad ambientalmente consciente. Enfatizamos la necesidad de asumir responsabilidades individuales y colectivas, destacando la importancia de la participación de la sociedad en la toma de decisiones, especialmente en el establecimiento de estrategias.</a:t>
          </a:r>
          <a:endParaRPr lang="es-AR"/>
        </a:p>
      </dgm:t>
    </dgm:pt>
    <dgm:pt modelId="{DEC8C117-4012-4CBD-A269-8D7865D1E06A}" type="parTrans" cxnId="{A41DAD62-F175-4D38-A24E-69C6C2E40264}">
      <dgm:prSet/>
      <dgm:spPr/>
      <dgm:t>
        <a:bodyPr/>
        <a:lstStyle/>
        <a:p>
          <a:endParaRPr lang="es-ES"/>
        </a:p>
      </dgm:t>
    </dgm:pt>
    <dgm:pt modelId="{C97D93EC-F9E5-4D20-9D88-9A1599831AD3}" type="sibTrans" cxnId="{A41DAD62-F175-4D38-A24E-69C6C2E40264}">
      <dgm:prSet/>
      <dgm:spPr/>
      <dgm:t>
        <a:bodyPr/>
        <a:lstStyle/>
        <a:p>
          <a:endParaRPr lang="es-ES"/>
        </a:p>
      </dgm:t>
    </dgm:pt>
    <dgm:pt modelId="{09D9C879-4F28-4A7F-88F2-5A246D88C31E}">
      <dgm:prSet/>
      <dgm:spPr/>
      <dgm:t>
        <a:bodyPr/>
        <a:lstStyle/>
        <a:p>
          <a:pPr rtl="0"/>
          <a:r>
            <a:rPr lang="es-AR" smtClean="0"/>
            <a:t>En el Capítulo 4, analizamos el papel socioambiental de los servicios catastrales desde la perspectiva de algunos principios bioéticos.</a:t>
          </a:r>
          <a:endParaRPr lang="es-AR"/>
        </a:p>
      </dgm:t>
    </dgm:pt>
    <dgm:pt modelId="{E48D69B4-2DA1-4B90-B783-56486CD8C800}" type="parTrans" cxnId="{7F72AD98-086E-460E-98A6-731C26B0BFE7}">
      <dgm:prSet/>
      <dgm:spPr/>
      <dgm:t>
        <a:bodyPr/>
        <a:lstStyle/>
        <a:p>
          <a:endParaRPr lang="es-ES"/>
        </a:p>
      </dgm:t>
    </dgm:pt>
    <dgm:pt modelId="{DD6DF0E9-CC76-42E5-B3C1-EDF04ADE1632}" type="sibTrans" cxnId="{7F72AD98-086E-460E-98A6-731C26B0BFE7}">
      <dgm:prSet/>
      <dgm:spPr/>
      <dgm:t>
        <a:bodyPr/>
        <a:lstStyle/>
        <a:p>
          <a:endParaRPr lang="es-ES"/>
        </a:p>
      </dgm:t>
    </dgm:pt>
    <dgm:pt modelId="{00308481-4D73-4BAF-BA9D-FF6F1C594A1D}">
      <dgm:prSet/>
      <dgm:spPr/>
      <dgm:t>
        <a:bodyPr/>
        <a:lstStyle/>
        <a:p>
          <a:pPr rtl="0"/>
          <a:r>
            <a:rPr lang="es-AR" smtClean="0"/>
            <a:t>Concluimos que ha habido avances para hacer del catastro un instrumento que facilite la ejecución de la función socioambiental de la propiedad inmobiliaria. </a:t>
          </a:r>
          <a:endParaRPr lang="es-AR"/>
        </a:p>
      </dgm:t>
    </dgm:pt>
    <dgm:pt modelId="{2BF1B055-BD49-4882-BE62-407E3233CD92}" type="parTrans" cxnId="{A1335E1F-2F73-4928-9D8B-045E9EE0371C}">
      <dgm:prSet/>
      <dgm:spPr/>
      <dgm:t>
        <a:bodyPr/>
        <a:lstStyle/>
        <a:p>
          <a:endParaRPr lang="es-ES"/>
        </a:p>
      </dgm:t>
    </dgm:pt>
    <dgm:pt modelId="{664B69DC-CA70-4EBD-8AF0-752034BAF696}" type="sibTrans" cxnId="{A1335E1F-2F73-4928-9D8B-045E9EE0371C}">
      <dgm:prSet/>
      <dgm:spPr/>
      <dgm:t>
        <a:bodyPr/>
        <a:lstStyle/>
        <a:p>
          <a:endParaRPr lang="es-ES"/>
        </a:p>
      </dgm:t>
    </dgm:pt>
    <dgm:pt modelId="{E087AC09-BA71-4A9B-BD08-C6DF098A57A5}">
      <dgm:prSet custT="1"/>
      <dgm:spPr/>
      <dgm:t>
        <a:bodyPr/>
        <a:lstStyle/>
        <a:p>
          <a:pPr rtl="0"/>
          <a:r>
            <a:rPr lang="es-AR" sz="1400" b="1" dirty="0" smtClean="0"/>
            <a:t>La bioética ambiental, basada en principios, demostró ser una herramienta útil  para responder a la hipótesis </a:t>
          </a:r>
          <a:r>
            <a:rPr lang="es-AR" sz="1400" b="1" dirty="0" err="1" smtClean="0"/>
            <a:t>planteada,porque</a:t>
          </a:r>
          <a:r>
            <a:rPr lang="es-AR" sz="1400" b="1" dirty="0" smtClean="0"/>
            <a:t> , </a:t>
          </a:r>
          <a:endParaRPr lang="es-AR" sz="1400" b="1" dirty="0"/>
        </a:p>
      </dgm:t>
    </dgm:pt>
    <dgm:pt modelId="{6950A7B1-7604-4ECD-AB9F-1A4F14EC7C5B}" type="parTrans" cxnId="{3184DCEA-260B-4936-8D87-AB86A66FF96B}">
      <dgm:prSet/>
      <dgm:spPr/>
      <dgm:t>
        <a:bodyPr/>
        <a:lstStyle/>
        <a:p>
          <a:endParaRPr lang="es-ES"/>
        </a:p>
      </dgm:t>
    </dgm:pt>
    <dgm:pt modelId="{DDD32E5F-BA6D-4D47-9A27-D48366EC7591}" type="sibTrans" cxnId="{3184DCEA-260B-4936-8D87-AB86A66FF96B}">
      <dgm:prSet/>
      <dgm:spPr/>
      <dgm:t>
        <a:bodyPr/>
        <a:lstStyle/>
        <a:p>
          <a:endParaRPr lang="es-ES"/>
        </a:p>
      </dgm:t>
    </dgm:pt>
    <dgm:pt modelId="{C54A2198-3A99-4826-85B5-2D9B4D1A0B29}">
      <dgm:prSet/>
      <dgm:spPr/>
      <dgm:t>
        <a:bodyPr/>
        <a:lstStyle/>
        <a:p>
          <a:pPr rtl="0"/>
          <a:r>
            <a:rPr lang="es-AR" dirty="0" smtClean="0"/>
            <a:t>1 </a:t>
          </a:r>
          <a:r>
            <a:rPr lang="es-ES" b="0" i="0" baseline="0" dirty="0" smtClean="0"/>
            <a:t>Si se presenta al Servicio de Registro de Inmuebles el estudio de impacto ambiental, incentivos fiscales y demás gravámenes, dotados de fe pública, certificará su legitimidad que comenzará a tener efectos erga omnes, permitiendo gestionar  la ocurrencia del daño ambiental. </a:t>
          </a:r>
          <a:endParaRPr lang="es-AR" dirty="0"/>
        </a:p>
      </dgm:t>
    </dgm:pt>
    <dgm:pt modelId="{43B57F4E-EB78-45AF-BBF9-7888CF0CAD1B}" type="parTrans" cxnId="{2D5FFB90-2F79-4F97-A848-F85C198686C7}">
      <dgm:prSet/>
      <dgm:spPr/>
      <dgm:t>
        <a:bodyPr/>
        <a:lstStyle/>
        <a:p>
          <a:endParaRPr lang="es-ES"/>
        </a:p>
      </dgm:t>
    </dgm:pt>
    <dgm:pt modelId="{B92FB81D-8A33-408E-8CC1-1CF2F38DD541}" type="sibTrans" cxnId="{2D5FFB90-2F79-4F97-A848-F85C198686C7}">
      <dgm:prSet/>
      <dgm:spPr/>
      <dgm:t>
        <a:bodyPr/>
        <a:lstStyle/>
        <a:p>
          <a:endParaRPr lang="es-ES"/>
        </a:p>
      </dgm:t>
    </dgm:pt>
    <dgm:pt modelId="{95BDE6D3-10AD-450B-9422-CEA2DDDBBDFD}">
      <dgm:prSet/>
      <dgm:spPr/>
      <dgm:t>
        <a:bodyPr/>
        <a:lstStyle/>
        <a:p>
          <a:pPr rtl="0"/>
          <a:r>
            <a:rPr lang="es-ES" b="0" i="0" baseline="0" dirty="0" smtClean="0"/>
            <a:t>2Se promueve el desarrollo sostenible con una mejor calidad de vida en nuestro Brasil con impacto global, traducida en beneficencia hacia la persona humana, evitando en este contexto no imponer daño a alguien y como consecuencia del deterioro de aquél, consagrando el principio de no maleficencia. </a:t>
          </a:r>
          <a:endParaRPr lang="es-AR" dirty="0"/>
        </a:p>
      </dgm:t>
    </dgm:pt>
    <dgm:pt modelId="{FD51A0BD-31F7-4B10-9760-DDC222C9925F}" type="parTrans" cxnId="{2F3D537C-A5A4-4A97-8028-05221743C65A}">
      <dgm:prSet/>
      <dgm:spPr/>
      <dgm:t>
        <a:bodyPr/>
        <a:lstStyle/>
        <a:p>
          <a:endParaRPr lang="es-ES"/>
        </a:p>
      </dgm:t>
    </dgm:pt>
    <dgm:pt modelId="{9508B1D6-CF2B-4AD6-B5AB-9BBC71CB21F6}" type="sibTrans" cxnId="{2F3D537C-A5A4-4A97-8028-05221743C65A}">
      <dgm:prSet/>
      <dgm:spPr/>
      <dgm:t>
        <a:bodyPr/>
        <a:lstStyle/>
        <a:p>
          <a:endParaRPr lang="es-ES"/>
        </a:p>
      </dgm:t>
    </dgm:pt>
    <dgm:pt modelId="{43AA1180-C6D1-4151-A83C-3CDA56B23416}" type="pres">
      <dgm:prSet presAssocID="{049265CA-8948-47A4-80DF-AC274DAC9DD1}" presName="vert0" presStyleCnt="0">
        <dgm:presLayoutVars>
          <dgm:dir/>
          <dgm:animOne val="branch"/>
          <dgm:animLvl val="lvl"/>
        </dgm:presLayoutVars>
      </dgm:prSet>
      <dgm:spPr/>
    </dgm:pt>
    <dgm:pt modelId="{AB733F51-BF38-4F8E-A02A-9B368E4F5091}" type="pres">
      <dgm:prSet presAssocID="{3FB0CE38-FE04-408C-B0D9-13A3CA386945}" presName="thickLine" presStyleLbl="alignNode1" presStyleIdx="0" presStyleCnt="8"/>
      <dgm:spPr/>
    </dgm:pt>
    <dgm:pt modelId="{4C150F3B-F9A1-4260-B7D6-74E2097B385B}" type="pres">
      <dgm:prSet presAssocID="{3FB0CE38-FE04-408C-B0D9-13A3CA386945}" presName="horz1" presStyleCnt="0"/>
      <dgm:spPr/>
    </dgm:pt>
    <dgm:pt modelId="{94F3933D-C2CD-4F2F-B841-01F72847D83E}" type="pres">
      <dgm:prSet presAssocID="{3FB0CE38-FE04-408C-B0D9-13A3CA386945}" presName="tx1" presStyleLbl="revTx" presStyleIdx="0" presStyleCnt="8"/>
      <dgm:spPr/>
    </dgm:pt>
    <dgm:pt modelId="{EBA30F37-EC68-4A53-B4B4-33F48EED373F}" type="pres">
      <dgm:prSet presAssocID="{3FB0CE38-FE04-408C-B0D9-13A3CA386945}" presName="vert1" presStyleCnt="0"/>
      <dgm:spPr/>
    </dgm:pt>
    <dgm:pt modelId="{A286BBCA-A43B-4EF0-A4FB-F37ADEA8699E}" type="pres">
      <dgm:prSet presAssocID="{7E960E24-B0F6-43FA-A512-CD2544C5CEF1}" presName="thickLine" presStyleLbl="alignNode1" presStyleIdx="1" presStyleCnt="8"/>
      <dgm:spPr/>
    </dgm:pt>
    <dgm:pt modelId="{F3C58444-312C-4E76-8287-731DDD254D3F}" type="pres">
      <dgm:prSet presAssocID="{7E960E24-B0F6-43FA-A512-CD2544C5CEF1}" presName="horz1" presStyleCnt="0"/>
      <dgm:spPr/>
    </dgm:pt>
    <dgm:pt modelId="{16BA4533-101F-45DF-8772-53E3C10F212C}" type="pres">
      <dgm:prSet presAssocID="{7E960E24-B0F6-43FA-A512-CD2544C5CEF1}" presName="tx1" presStyleLbl="revTx" presStyleIdx="1" presStyleCnt="8"/>
      <dgm:spPr/>
    </dgm:pt>
    <dgm:pt modelId="{F819F7AB-CC32-46FF-A039-94E9798C3D31}" type="pres">
      <dgm:prSet presAssocID="{7E960E24-B0F6-43FA-A512-CD2544C5CEF1}" presName="vert1" presStyleCnt="0"/>
      <dgm:spPr/>
    </dgm:pt>
    <dgm:pt modelId="{9020E420-A072-42B4-ACD8-B07C94E1DC23}" type="pres">
      <dgm:prSet presAssocID="{0B918491-0251-4A76-83BD-C29EF2470143}" presName="thickLine" presStyleLbl="alignNode1" presStyleIdx="2" presStyleCnt="8"/>
      <dgm:spPr/>
    </dgm:pt>
    <dgm:pt modelId="{C721FA8B-1218-45CE-839A-A7A9A4E6BA8C}" type="pres">
      <dgm:prSet presAssocID="{0B918491-0251-4A76-83BD-C29EF2470143}" presName="horz1" presStyleCnt="0"/>
      <dgm:spPr/>
    </dgm:pt>
    <dgm:pt modelId="{58795CF8-4BED-4A49-9C19-95799D1C6F76}" type="pres">
      <dgm:prSet presAssocID="{0B918491-0251-4A76-83BD-C29EF2470143}" presName="tx1" presStyleLbl="revTx" presStyleIdx="2" presStyleCnt="8"/>
      <dgm:spPr/>
    </dgm:pt>
    <dgm:pt modelId="{469F3950-D98C-4E12-81A3-E7BD58D5A66C}" type="pres">
      <dgm:prSet presAssocID="{0B918491-0251-4A76-83BD-C29EF2470143}" presName="vert1" presStyleCnt="0"/>
      <dgm:spPr/>
    </dgm:pt>
    <dgm:pt modelId="{01690185-1F19-4C36-8273-21446CDDDC1E}" type="pres">
      <dgm:prSet presAssocID="{09D9C879-4F28-4A7F-88F2-5A246D88C31E}" presName="thickLine" presStyleLbl="alignNode1" presStyleIdx="3" presStyleCnt="8"/>
      <dgm:spPr/>
    </dgm:pt>
    <dgm:pt modelId="{A119A745-D75A-4C9C-AE52-AF6B8E878752}" type="pres">
      <dgm:prSet presAssocID="{09D9C879-4F28-4A7F-88F2-5A246D88C31E}" presName="horz1" presStyleCnt="0"/>
      <dgm:spPr/>
    </dgm:pt>
    <dgm:pt modelId="{CBCC7166-5729-47E5-A715-7BACD7136565}" type="pres">
      <dgm:prSet presAssocID="{09D9C879-4F28-4A7F-88F2-5A246D88C31E}" presName="tx1" presStyleLbl="revTx" presStyleIdx="3" presStyleCnt="8"/>
      <dgm:spPr/>
    </dgm:pt>
    <dgm:pt modelId="{C925F5A1-44B9-4B76-8797-2A283ECE8DC2}" type="pres">
      <dgm:prSet presAssocID="{09D9C879-4F28-4A7F-88F2-5A246D88C31E}" presName="vert1" presStyleCnt="0"/>
      <dgm:spPr/>
    </dgm:pt>
    <dgm:pt modelId="{F4A614A6-7D56-4858-9F0A-D05E9D2D0520}" type="pres">
      <dgm:prSet presAssocID="{00308481-4D73-4BAF-BA9D-FF6F1C594A1D}" presName="thickLine" presStyleLbl="alignNode1" presStyleIdx="4" presStyleCnt="8"/>
      <dgm:spPr/>
    </dgm:pt>
    <dgm:pt modelId="{A3251535-9D15-4EB3-912D-4B80CC46FC32}" type="pres">
      <dgm:prSet presAssocID="{00308481-4D73-4BAF-BA9D-FF6F1C594A1D}" presName="horz1" presStyleCnt="0"/>
      <dgm:spPr/>
    </dgm:pt>
    <dgm:pt modelId="{FBE7B429-3FF9-4D3C-AFB7-EB8B3ED8C2D5}" type="pres">
      <dgm:prSet presAssocID="{00308481-4D73-4BAF-BA9D-FF6F1C594A1D}" presName="tx1" presStyleLbl="revTx" presStyleIdx="4" presStyleCnt="8"/>
      <dgm:spPr/>
    </dgm:pt>
    <dgm:pt modelId="{16C6DB5A-2AC6-4E4F-B94F-25C9C8A163E5}" type="pres">
      <dgm:prSet presAssocID="{00308481-4D73-4BAF-BA9D-FF6F1C594A1D}" presName="vert1" presStyleCnt="0"/>
      <dgm:spPr/>
    </dgm:pt>
    <dgm:pt modelId="{A6E0D672-07CE-4003-8724-5F24180799CC}" type="pres">
      <dgm:prSet presAssocID="{E087AC09-BA71-4A9B-BD08-C6DF098A57A5}" presName="thickLine" presStyleLbl="alignNode1" presStyleIdx="5" presStyleCnt="8"/>
      <dgm:spPr/>
    </dgm:pt>
    <dgm:pt modelId="{70DEAE19-B329-4D1B-AA16-C14565A5122C}" type="pres">
      <dgm:prSet presAssocID="{E087AC09-BA71-4A9B-BD08-C6DF098A57A5}" presName="horz1" presStyleCnt="0"/>
      <dgm:spPr/>
    </dgm:pt>
    <dgm:pt modelId="{0E398F8C-F119-4620-B893-432C2051DB95}" type="pres">
      <dgm:prSet presAssocID="{E087AC09-BA71-4A9B-BD08-C6DF098A57A5}" presName="tx1" presStyleLbl="revTx" presStyleIdx="5" presStyleCnt="8"/>
      <dgm:spPr/>
      <dgm:t>
        <a:bodyPr/>
        <a:lstStyle/>
        <a:p>
          <a:endParaRPr lang="es-ES"/>
        </a:p>
      </dgm:t>
    </dgm:pt>
    <dgm:pt modelId="{D3A189BC-98E6-48DC-BC1E-EF579A1EE41B}" type="pres">
      <dgm:prSet presAssocID="{E087AC09-BA71-4A9B-BD08-C6DF098A57A5}" presName="vert1" presStyleCnt="0"/>
      <dgm:spPr/>
    </dgm:pt>
    <dgm:pt modelId="{3CE170F8-254C-4953-BADE-377369522001}" type="pres">
      <dgm:prSet presAssocID="{C54A2198-3A99-4826-85B5-2D9B4D1A0B29}" presName="thickLine" presStyleLbl="alignNode1" presStyleIdx="6" presStyleCnt="8"/>
      <dgm:spPr/>
    </dgm:pt>
    <dgm:pt modelId="{C954A26A-05D7-480C-A455-F67205DBE704}" type="pres">
      <dgm:prSet presAssocID="{C54A2198-3A99-4826-85B5-2D9B4D1A0B29}" presName="horz1" presStyleCnt="0"/>
      <dgm:spPr/>
    </dgm:pt>
    <dgm:pt modelId="{22460AC5-A9B0-47AC-8D7E-6DB712F62B8A}" type="pres">
      <dgm:prSet presAssocID="{C54A2198-3A99-4826-85B5-2D9B4D1A0B29}" presName="tx1" presStyleLbl="revTx" presStyleIdx="6" presStyleCnt="8"/>
      <dgm:spPr/>
      <dgm:t>
        <a:bodyPr/>
        <a:lstStyle/>
        <a:p>
          <a:endParaRPr lang="es-ES"/>
        </a:p>
      </dgm:t>
    </dgm:pt>
    <dgm:pt modelId="{E9C15318-E376-4DFB-9032-45B1E2923B7E}" type="pres">
      <dgm:prSet presAssocID="{C54A2198-3A99-4826-85B5-2D9B4D1A0B29}" presName="vert1" presStyleCnt="0"/>
      <dgm:spPr/>
    </dgm:pt>
    <dgm:pt modelId="{A634DEF9-4093-4D6A-AC11-2F0FF65A6BC5}" type="pres">
      <dgm:prSet presAssocID="{95BDE6D3-10AD-450B-9422-CEA2DDDBBDFD}" presName="thickLine" presStyleLbl="alignNode1" presStyleIdx="7" presStyleCnt="8"/>
      <dgm:spPr/>
    </dgm:pt>
    <dgm:pt modelId="{013968B4-247B-4AFE-A457-57230B4E3AFC}" type="pres">
      <dgm:prSet presAssocID="{95BDE6D3-10AD-450B-9422-CEA2DDDBBDFD}" presName="horz1" presStyleCnt="0"/>
      <dgm:spPr/>
    </dgm:pt>
    <dgm:pt modelId="{50753AE1-9731-4EC3-AC7C-27E627B11270}" type="pres">
      <dgm:prSet presAssocID="{95BDE6D3-10AD-450B-9422-CEA2DDDBBDFD}" presName="tx1" presStyleLbl="revTx" presStyleIdx="7" presStyleCnt="8"/>
      <dgm:spPr/>
      <dgm:t>
        <a:bodyPr/>
        <a:lstStyle/>
        <a:p>
          <a:endParaRPr lang="es-ES"/>
        </a:p>
      </dgm:t>
    </dgm:pt>
    <dgm:pt modelId="{A1C62D05-FC78-4C42-BCD2-BB209903A7C4}" type="pres">
      <dgm:prSet presAssocID="{95BDE6D3-10AD-450B-9422-CEA2DDDBBDFD}" presName="vert1" presStyleCnt="0"/>
      <dgm:spPr/>
    </dgm:pt>
  </dgm:ptLst>
  <dgm:cxnLst>
    <dgm:cxn modelId="{3576E7D7-74BE-4EC7-86CA-81C7CB1F32B9}" type="presOf" srcId="{049265CA-8948-47A4-80DF-AC274DAC9DD1}" destId="{43AA1180-C6D1-4151-A83C-3CDA56B23416}" srcOrd="0" destOrd="0" presId="urn:microsoft.com/office/officeart/2008/layout/LinedList"/>
    <dgm:cxn modelId="{18F60C1B-5607-43D0-AF6A-9F73FE81377B}" type="presOf" srcId="{00308481-4D73-4BAF-BA9D-FF6F1C594A1D}" destId="{FBE7B429-3FF9-4D3C-AFB7-EB8B3ED8C2D5}" srcOrd="0" destOrd="0" presId="urn:microsoft.com/office/officeart/2008/layout/LinedList"/>
    <dgm:cxn modelId="{6CBD64C9-EBB5-4245-9E5C-DEC3F0CE063F}" type="presOf" srcId="{C54A2198-3A99-4826-85B5-2D9B4D1A0B29}" destId="{22460AC5-A9B0-47AC-8D7E-6DB712F62B8A}" srcOrd="0" destOrd="0" presId="urn:microsoft.com/office/officeart/2008/layout/LinedList"/>
    <dgm:cxn modelId="{C5E45BBB-E962-46D3-B6F1-734A558B8A87}" type="presOf" srcId="{7E960E24-B0F6-43FA-A512-CD2544C5CEF1}" destId="{16BA4533-101F-45DF-8772-53E3C10F212C}" srcOrd="0" destOrd="0" presId="urn:microsoft.com/office/officeart/2008/layout/LinedList"/>
    <dgm:cxn modelId="{A41DAD62-F175-4D38-A24E-69C6C2E40264}" srcId="{049265CA-8948-47A4-80DF-AC274DAC9DD1}" destId="{0B918491-0251-4A76-83BD-C29EF2470143}" srcOrd="2" destOrd="0" parTransId="{DEC8C117-4012-4CBD-A269-8D7865D1E06A}" sibTransId="{C97D93EC-F9E5-4D20-9D88-9A1599831AD3}"/>
    <dgm:cxn modelId="{2D5FFB90-2F79-4F97-A848-F85C198686C7}" srcId="{049265CA-8948-47A4-80DF-AC274DAC9DD1}" destId="{C54A2198-3A99-4826-85B5-2D9B4D1A0B29}" srcOrd="6" destOrd="0" parTransId="{43B57F4E-EB78-45AF-BBF9-7888CF0CAD1B}" sibTransId="{B92FB81D-8A33-408E-8CC1-1CF2F38DD541}"/>
    <dgm:cxn modelId="{3184DCEA-260B-4936-8D87-AB86A66FF96B}" srcId="{049265CA-8948-47A4-80DF-AC274DAC9DD1}" destId="{E087AC09-BA71-4A9B-BD08-C6DF098A57A5}" srcOrd="5" destOrd="0" parTransId="{6950A7B1-7604-4ECD-AB9F-1A4F14EC7C5B}" sibTransId="{DDD32E5F-BA6D-4D47-9A27-D48366EC7591}"/>
    <dgm:cxn modelId="{73F3A676-C7BE-4F45-A2B7-4672A534375D}" type="presOf" srcId="{3FB0CE38-FE04-408C-B0D9-13A3CA386945}" destId="{94F3933D-C2CD-4F2F-B841-01F72847D83E}" srcOrd="0" destOrd="0" presId="urn:microsoft.com/office/officeart/2008/layout/LinedList"/>
    <dgm:cxn modelId="{A1335E1F-2F73-4928-9D8B-045E9EE0371C}" srcId="{049265CA-8948-47A4-80DF-AC274DAC9DD1}" destId="{00308481-4D73-4BAF-BA9D-FF6F1C594A1D}" srcOrd="4" destOrd="0" parTransId="{2BF1B055-BD49-4882-BE62-407E3233CD92}" sibTransId="{664B69DC-CA70-4EBD-8AF0-752034BAF696}"/>
    <dgm:cxn modelId="{37962900-FF7C-4E06-AA9F-A62CCC4F2844}" type="presOf" srcId="{0B918491-0251-4A76-83BD-C29EF2470143}" destId="{58795CF8-4BED-4A49-9C19-95799D1C6F76}" srcOrd="0" destOrd="0" presId="urn:microsoft.com/office/officeart/2008/layout/LinedList"/>
    <dgm:cxn modelId="{DE4BB986-46E0-4ACC-B15B-4F727B376872}" type="presOf" srcId="{E087AC09-BA71-4A9B-BD08-C6DF098A57A5}" destId="{0E398F8C-F119-4620-B893-432C2051DB95}" srcOrd="0" destOrd="0" presId="urn:microsoft.com/office/officeart/2008/layout/LinedList"/>
    <dgm:cxn modelId="{91D1A301-EC01-4D1C-B3D5-A37B2449C52C}" type="presOf" srcId="{95BDE6D3-10AD-450B-9422-CEA2DDDBBDFD}" destId="{50753AE1-9731-4EC3-AC7C-27E627B11270}" srcOrd="0" destOrd="0" presId="urn:microsoft.com/office/officeart/2008/layout/LinedList"/>
    <dgm:cxn modelId="{60919AAA-5E03-4B5E-B3B4-0FD3D5D4442A}" srcId="{049265CA-8948-47A4-80DF-AC274DAC9DD1}" destId="{3FB0CE38-FE04-408C-B0D9-13A3CA386945}" srcOrd="0" destOrd="0" parTransId="{2D915852-ED90-4E85-B8FD-62A6D8930226}" sibTransId="{16D656E9-C922-4E47-A28A-06292697C8CD}"/>
    <dgm:cxn modelId="{D8707694-DBF0-4AAF-AF58-FEE55ACF8499}" type="presOf" srcId="{09D9C879-4F28-4A7F-88F2-5A246D88C31E}" destId="{CBCC7166-5729-47E5-A715-7BACD7136565}" srcOrd="0" destOrd="0" presId="urn:microsoft.com/office/officeart/2008/layout/LinedList"/>
    <dgm:cxn modelId="{2F3D537C-A5A4-4A97-8028-05221743C65A}" srcId="{049265CA-8948-47A4-80DF-AC274DAC9DD1}" destId="{95BDE6D3-10AD-450B-9422-CEA2DDDBBDFD}" srcOrd="7" destOrd="0" parTransId="{FD51A0BD-31F7-4B10-9760-DDC222C9925F}" sibTransId="{9508B1D6-CF2B-4AD6-B5AB-9BBC71CB21F6}"/>
    <dgm:cxn modelId="{F78EEECD-5A51-4D52-8B99-9E505FE6012B}" srcId="{049265CA-8948-47A4-80DF-AC274DAC9DD1}" destId="{7E960E24-B0F6-43FA-A512-CD2544C5CEF1}" srcOrd="1" destOrd="0" parTransId="{C88D47C4-1870-4E0E-A0FF-AD0D6E3E99A3}" sibTransId="{F0617E1D-0E15-44D9-A0ED-0194CEC95DED}"/>
    <dgm:cxn modelId="{7F72AD98-086E-460E-98A6-731C26B0BFE7}" srcId="{049265CA-8948-47A4-80DF-AC274DAC9DD1}" destId="{09D9C879-4F28-4A7F-88F2-5A246D88C31E}" srcOrd="3" destOrd="0" parTransId="{E48D69B4-2DA1-4B90-B783-56486CD8C800}" sibTransId="{DD6DF0E9-CC76-42E5-B3C1-EDF04ADE1632}"/>
    <dgm:cxn modelId="{5DA889D0-16B6-49D8-B478-B25ADB4896D9}" type="presParOf" srcId="{43AA1180-C6D1-4151-A83C-3CDA56B23416}" destId="{AB733F51-BF38-4F8E-A02A-9B368E4F5091}" srcOrd="0" destOrd="0" presId="urn:microsoft.com/office/officeart/2008/layout/LinedList"/>
    <dgm:cxn modelId="{4FA108C8-6C4C-4EA0-B891-F9E642FE93DF}" type="presParOf" srcId="{43AA1180-C6D1-4151-A83C-3CDA56B23416}" destId="{4C150F3B-F9A1-4260-B7D6-74E2097B385B}" srcOrd="1" destOrd="0" presId="urn:microsoft.com/office/officeart/2008/layout/LinedList"/>
    <dgm:cxn modelId="{6284D318-C1E3-482F-B69A-60AE2D2F04CA}" type="presParOf" srcId="{4C150F3B-F9A1-4260-B7D6-74E2097B385B}" destId="{94F3933D-C2CD-4F2F-B841-01F72847D83E}" srcOrd="0" destOrd="0" presId="urn:microsoft.com/office/officeart/2008/layout/LinedList"/>
    <dgm:cxn modelId="{9E72D402-87CE-46E0-8CBD-B93B501D8ADB}" type="presParOf" srcId="{4C150F3B-F9A1-4260-B7D6-74E2097B385B}" destId="{EBA30F37-EC68-4A53-B4B4-33F48EED373F}" srcOrd="1" destOrd="0" presId="urn:microsoft.com/office/officeart/2008/layout/LinedList"/>
    <dgm:cxn modelId="{8CC956D5-4E22-4318-B45B-579FF355DFF8}" type="presParOf" srcId="{43AA1180-C6D1-4151-A83C-3CDA56B23416}" destId="{A286BBCA-A43B-4EF0-A4FB-F37ADEA8699E}" srcOrd="2" destOrd="0" presId="urn:microsoft.com/office/officeart/2008/layout/LinedList"/>
    <dgm:cxn modelId="{40F644CA-900C-409B-9DA3-3AE222EF39C2}" type="presParOf" srcId="{43AA1180-C6D1-4151-A83C-3CDA56B23416}" destId="{F3C58444-312C-4E76-8287-731DDD254D3F}" srcOrd="3" destOrd="0" presId="urn:microsoft.com/office/officeart/2008/layout/LinedList"/>
    <dgm:cxn modelId="{A5C28F39-2AB1-44B6-8593-566C4E68DBDC}" type="presParOf" srcId="{F3C58444-312C-4E76-8287-731DDD254D3F}" destId="{16BA4533-101F-45DF-8772-53E3C10F212C}" srcOrd="0" destOrd="0" presId="urn:microsoft.com/office/officeart/2008/layout/LinedList"/>
    <dgm:cxn modelId="{230BF86C-76AC-4AA1-81B8-BDA4D76F2710}" type="presParOf" srcId="{F3C58444-312C-4E76-8287-731DDD254D3F}" destId="{F819F7AB-CC32-46FF-A039-94E9798C3D31}" srcOrd="1" destOrd="0" presId="urn:microsoft.com/office/officeart/2008/layout/LinedList"/>
    <dgm:cxn modelId="{1EB7CD38-6A44-415C-BFA9-C5BF827C7A99}" type="presParOf" srcId="{43AA1180-C6D1-4151-A83C-3CDA56B23416}" destId="{9020E420-A072-42B4-ACD8-B07C94E1DC23}" srcOrd="4" destOrd="0" presId="urn:microsoft.com/office/officeart/2008/layout/LinedList"/>
    <dgm:cxn modelId="{96DFACDD-6628-42CF-B1FF-05B30BC3541B}" type="presParOf" srcId="{43AA1180-C6D1-4151-A83C-3CDA56B23416}" destId="{C721FA8B-1218-45CE-839A-A7A9A4E6BA8C}" srcOrd="5" destOrd="0" presId="urn:microsoft.com/office/officeart/2008/layout/LinedList"/>
    <dgm:cxn modelId="{BF4E891C-E79A-4AEB-9AE7-802B65E8247F}" type="presParOf" srcId="{C721FA8B-1218-45CE-839A-A7A9A4E6BA8C}" destId="{58795CF8-4BED-4A49-9C19-95799D1C6F76}" srcOrd="0" destOrd="0" presId="urn:microsoft.com/office/officeart/2008/layout/LinedList"/>
    <dgm:cxn modelId="{74674FA5-09AD-4EF6-A255-62CD34F540E6}" type="presParOf" srcId="{C721FA8B-1218-45CE-839A-A7A9A4E6BA8C}" destId="{469F3950-D98C-4E12-81A3-E7BD58D5A66C}" srcOrd="1" destOrd="0" presId="urn:microsoft.com/office/officeart/2008/layout/LinedList"/>
    <dgm:cxn modelId="{741DF52C-0285-4DED-BB9B-79DB1D21D1C3}" type="presParOf" srcId="{43AA1180-C6D1-4151-A83C-3CDA56B23416}" destId="{01690185-1F19-4C36-8273-21446CDDDC1E}" srcOrd="6" destOrd="0" presId="urn:microsoft.com/office/officeart/2008/layout/LinedList"/>
    <dgm:cxn modelId="{E33AB6A1-9103-42B7-BCF4-860B93B5E049}" type="presParOf" srcId="{43AA1180-C6D1-4151-A83C-3CDA56B23416}" destId="{A119A745-D75A-4C9C-AE52-AF6B8E878752}" srcOrd="7" destOrd="0" presId="urn:microsoft.com/office/officeart/2008/layout/LinedList"/>
    <dgm:cxn modelId="{23C9ADC1-3AEE-4808-BDB8-64D1B7B3DBD8}" type="presParOf" srcId="{A119A745-D75A-4C9C-AE52-AF6B8E878752}" destId="{CBCC7166-5729-47E5-A715-7BACD7136565}" srcOrd="0" destOrd="0" presId="urn:microsoft.com/office/officeart/2008/layout/LinedList"/>
    <dgm:cxn modelId="{9FB4C69A-F3BA-4FBC-B7E3-207577BA96BE}" type="presParOf" srcId="{A119A745-D75A-4C9C-AE52-AF6B8E878752}" destId="{C925F5A1-44B9-4B76-8797-2A283ECE8DC2}" srcOrd="1" destOrd="0" presId="urn:microsoft.com/office/officeart/2008/layout/LinedList"/>
    <dgm:cxn modelId="{5BA1082E-EF30-4127-BE69-5BA67B91ED2C}" type="presParOf" srcId="{43AA1180-C6D1-4151-A83C-3CDA56B23416}" destId="{F4A614A6-7D56-4858-9F0A-D05E9D2D0520}" srcOrd="8" destOrd="0" presId="urn:microsoft.com/office/officeart/2008/layout/LinedList"/>
    <dgm:cxn modelId="{79F1923F-ED6C-408F-8AAE-E9265D4B390B}" type="presParOf" srcId="{43AA1180-C6D1-4151-A83C-3CDA56B23416}" destId="{A3251535-9D15-4EB3-912D-4B80CC46FC32}" srcOrd="9" destOrd="0" presId="urn:microsoft.com/office/officeart/2008/layout/LinedList"/>
    <dgm:cxn modelId="{E2A3A5C1-B4D3-4BC4-9617-F3A4CE44B60D}" type="presParOf" srcId="{A3251535-9D15-4EB3-912D-4B80CC46FC32}" destId="{FBE7B429-3FF9-4D3C-AFB7-EB8B3ED8C2D5}" srcOrd="0" destOrd="0" presId="urn:microsoft.com/office/officeart/2008/layout/LinedList"/>
    <dgm:cxn modelId="{8BD34720-6E01-4212-A176-101535F15401}" type="presParOf" srcId="{A3251535-9D15-4EB3-912D-4B80CC46FC32}" destId="{16C6DB5A-2AC6-4E4F-B94F-25C9C8A163E5}" srcOrd="1" destOrd="0" presId="urn:microsoft.com/office/officeart/2008/layout/LinedList"/>
    <dgm:cxn modelId="{4DAFFFD7-EE2C-4217-8118-D07BA1CD570A}" type="presParOf" srcId="{43AA1180-C6D1-4151-A83C-3CDA56B23416}" destId="{A6E0D672-07CE-4003-8724-5F24180799CC}" srcOrd="10" destOrd="0" presId="urn:microsoft.com/office/officeart/2008/layout/LinedList"/>
    <dgm:cxn modelId="{02BACC8B-4AD1-40E1-9BD7-A7B15797B57A}" type="presParOf" srcId="{43AA1180-C6D1-4151-A83C-3CDA56B23416}" destId="{70DEAE19-B329-4D1B-AA16-C14565A5122C}" srcOrd="11" destOrd="0" presId="urn:microsoft.com/office/officeart/2008/layout/LinedList"/>
    <dgm:cxn modelId="{8DA02AAD-B634-49A4-A936-03ABA958F36B}" type="presParOf" srcId="{70DEAE19-B329-4D1B-AA16-C14565A5122C}" destId="{0E398F8C-F119-4620-B893-432C2051DB95}" srcOrd="0" destOrd="0" presId="urn:microsoft.com/office/officeart/2008/layout/LinedList"/>
    <dgm:cxn modelId="{AA21189D-98AB-4E14-AC31-094BEB411AF3}" type="presParOf" srcId="{70DEAE19-B329-4D1B-AA16-C14565A5122C}" destId="{D3A189BC-98E6-48DC-BC1E-EF579A1EE41B}" srcOrd="1" destOrd="0" presId="urn:microsoft.com/office/officeart/2008/layout/LinedList"/>
    <dgm:cxn modelId="{065209C7-1DAD-499A-9070-3F09CD8F6F56}" type="presParOf" srcId="{43AA1180-C6D1-4151-A83C-3CDA56B23416}" destId="{3CE170F8-254C-4953-BADE-377369522001}" srcOrd="12" destOrd="0" presId="urn:microsoft.com/office/officeart/2008/layout/LinedList"/>
    <dgm:cxn modelId="{B0AB436D-DB31-472A-8F1D-C8C6C23B6ADB}" type="presParOf" srcId="{43AA1180-C6D1-4151-A83C-3CDA56B23416}" destId="{C954A26A-05D7-480C-A455-F67205DBE704}" srcOrd="13" destOrd="0" presId="urn:microsoft.com/office/officeart/2008/layout/LinedList"/>
    <dgm:cxn modelId="{EBF0B6A2-00B6-46AA-9EA0-84D3920ED459}" type="presParOf" srcId="{C954A26A-05D7-480C-A455-F67205DBE704}" destId="{22460AC5-A9B0-47AC-8D7E-6DB712F62B8A}" srcOrd="0" destOrd="0" presId="urn:microsoft.com/office/officeart/2008/layout/LinedList"/>
    <dgm:cxn modelId="{7A7ECAFA-522B-4690-AA0D-89EB37D21AA8}" type="presParOf" srcId="{C954A26A-05D7-480C-A455-F67205DBE704}" destId="{E9C15318-E376-4DFB-9032-45B1E2923B7E}" srcOrd="1" destOrd="0" presId="urn:microsoft.com/office/officeart/2008/layout/LinedList"/>
    <dgm:cxn modelId="{49EDBAA9-2AD5-48CB-896B-1DC2EA534479}" type="presParOf" srcId="{43AA1180-C6D1-4151-A83C-3CDA56B23416}" destId="{A634DEF9-4093-4D6A-AC11-2F0FF65A6BC5}" srcOrd="14" destOrd="0" presId="urn:microsoft.com/office/officeart/2008/layout/LinedList"/>
    <dgm:cxn modelId="{8005448C-4251-4025-9820-9400F14405AF}" type="presParOf" srcId="{43AA1180-C6D1-4151-A83C-3CDA56B23416}" destId="{013968B4-247B-4AFE-A457-57230B4E3AFC}" srcOrd="15" destOrd="0" presId="urn:microsoft.com/office/officeart/2008/layout/LinedList"/>
    <dgm:cxn modelId="{2F1B29C6-DA2F-40B6-8A51-242259E3A5DD}" type="presParOf" srcId="{013968B4-247B-4AFE-A457-57230B4E3AFC}" destId="{50753AE1-9731-4EC3-AC7C-27E627B11270}" srcOrd="0" destOrd="0" presId="urn:microsoft.com/office/officeart/2008/layout/LinedList"/>
    <dgm:cxn modelId="{40309DA8-48B0-45D3-A659-6EBF6DDD96B6}" type="presParOf" srcId="{013968B4-247B-4AFE-A457-57230B4E3AFC}" destId="{A1C62D05-FC78-4C42-BCD2-BB209903A7C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EF05D73-6C60-4AD0-8F87-FAE3EF573FCC}"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S"/>
        </a:p>
      </dgm:t>
    </dgm:pt>
    <dgm:pt modelId="{D4FDFC97-50AF-41BD-98A1-AAC88B8E6E4B}">
      <dgm:prSet/>
      <dgm:spPr/>
      <dgm:t>
        <a:bodyPr/>
        <a:lstStyle/>
        <a:p>
          <a:pPr algn="ctr" rtl="0"/>
          <a:r>
            <a:rPr lang="es-AR" smtClean="0"/>
            <a:t>Consideraciones finales-Recomendaciones</a:t>
          </a:r>
          <a:endParaRPr lang="es-AR"/>
        </a:p>
      </dgm:t>
    </dgm:pt>
    <dgm:pt modelId="{E2DF910F-B802-413B-A406-165E1D720210}" type="parTrans" cxnId="{97171B8B-8506-4901-9FE8-0D5D041366C9}">
      <dgm:prSet/>
      <dgm:spPr/>
      <dgm:t>
        <a:bodyPr/>
        <a:lstStyle/>
        <a:p>
          <a:endParaRPr lang="es-ES"/>
        </a:p>
      </dgm:t>
    </dgm:pt>
    <dgm:pt modelId="{C20B056D-D3A5-4657-A365-23D753935BE9}" type="sibTrans" cxnId="{97171B8B-8506-4901-9FE8-0D5D041366C9}">
      <dgm:prSet/>
      <dgm:spPr/>
      <dgm:t>
        <a:bodyPr/>
        <a:lstStyle/>
        <a:p>
          <a:endParaRPr lang="es-ES"/>
        </a:p>
      </dgm:t>
    </dgm:pt>
    <dgm:pt modelId="{9B3FA655-DCA4-4904-9CA8-2372F1B87582}" type="pres">
      <dgm:prSet presAssocID="{AEF05D73-6C60-4AD0-8F87-FAE3EF573FCC}" presName="linear" presStyleCnt="0">
        <dgm:presLayoutVars>
          <dgm:animLvl val="lvl"/>
          <dgm:resizeHandles val="exact"/>
        </dgm:presLayoutVars>
      </dgm:prSet>
      <dgm:spPr/>
    </dgm:pt>
    <dgm:pt modelId="{D9523561-1302-4087-AE18-31A9CCC0C9AB}" type="pres">
      <dgm:prSet presAssocID="{D4FDFC97-50AF-41BD-98A1-AAC88B8E6E4B}" presName="parentText" presStyleLbl="node1" presStyleIdx="0" presStyleCnt="1">
        <dgm:presLayoutVars>
          <dgm:chMax val="0"/>
          <dgm:bulletEnabled val="1"/>
        </dgm:presLayoutVars>
      </dgm:prSet>
      <dgm:spPr/>
    </dgm:pt>
  </dgm:ptLst>
  <dgm:cxnLst>
    <dgm:cxn modelId="{78F5865E-95B5-4951-8217-661ACF029B15}" type="presOf" srcId="{D4FDFC97-50AF-41BD-98A1-AAC88B8E6E4B}" destId="{D9523561-1302-4087-AE18-31A9CCC0C9AB}" srcOrd="0" destOrd="0" presId="urn:microsoft.com/office/officeart/2005/8/layout/vList2"/>
    <dgm:cxn modelId="{13511B8B-962E-4BEF-94FA-351FF65D8C09}" type="presOf" srcId="{AEF05D73-6C60-4AD0-8F87-FAE3EF573FCC}" destId="{9B3FA655-DCA4-4904-9CA8-2372F1B87582}" srcOrd="0" destOrd="0" presId="urn:microsoft.com/office/officeart/2005/8/layout/vList2"/>
    <dgm:cxn modelId="{97171B8B-8506-4901-9FE8-0D5D041366C9}" srcId="{AEF05D73-6C60-4AD0-8F87-FAE3EF573FCC}" destId="{D4FDFC97-50AF-41BD-98A1-AAC88B8E6E4B}" srcOrd="0" destOrd="0" parTransId="{E2DF910F-B802-413B-A406-165E1D720210}" sibTransId="{C20B056D-D3A5-4657-A365-23D753935BE9}"/>
    <dgm:cxn modelId="{D7268F2E-8EA4-4374-9486-B9EDB24CE686}" type="presParOf" srcId="{9B3FA655-DCA4-4904-9CA8-2372F1B87582}" destId="{D9523561-1302-4087-AE18-31A9CCC0C9A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9F5B0-82FB-4316-A1AC-041CD40656FE}">
      <dsp:nvSpPr>
        <dsp:cNvPr id="0" name=""/>
        <dsp:cNvSpPr/>
      </dsp:nvSpPr>
      <dsp:spPr>
        <a:xfrm>
          <a:off x="2021256" y="3193"/>
          <a:ext cx="6473087" cy="131917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s-AR" sz="4200" kern="1200" dirty="0" smtClean="0"/>
            <a:t>Estructura de la disertación</a:t>
          </a:r>
          <a:endParaRPr lang="es-AR" sz="4200" kern="1200" dirty="0"/>
        </a:p>
      </dsp:txBody>
      <dsp:txXfrm>
        <a:off x="2085653" y="67590"/>
        <a:ext cx="6344293" cy="1190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5FED0-1132-435A-B0A7-DA09BB826596}">
      <dsp:nvSpPr>
        <dsp:cNvPr id="0" name=""/>
        <dsp:cNvSpPr/>
      </dsp:nvSpPr>
      <dsp:spPr>
        <a:xfrm>
          <a:off x="0" y="2124"/>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814E74-32B2-4747-B03F-3E38BC5DA7E4}">
      <dsp:nvSpPr>
        <dsp:cNvPr id="0" name=""/>
        <dsp:cNvSpPr/>
      </dsp:nvSpPr>
      <dsp:spPr>
        <a:xfrm>
          <a:off x="0" y="212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Introducción</a:t>
          </a:r>
          <a:endParaRPr lang="es-AR" sz="3300" kern="1200"/>
        </a:p>
      </dsp:txBody>
      <dsp:txXfrm>
        <a:off x="0" y="2124"/>
        <a:ext cx="10515600" cy="724514"/>
      </dsp:txXfrm>
    </dsp:sp>
    <dsp:sp modelId="{2506010A-E533-47AF-85BB-E1AD1AF9FF71}">
      <dsp:nvSpPr>
        <dsp:cNvPr id="0" name=""/>
        <dsp:cNvSpPr/>
      </dsp:nvSpPr>
      <dsp:spPr>
        <a:xfrm>
          <a:off x="0" y="72663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E427EA-D42A-4FE3-B1FC-C0FBA4D53C02}">
      <dsp:nvSpPr>
        <dsp:cNvPr id="0" name=""/>
        <dsp:cNvSpPr/>
      </dsp:nvSpPr>
      <dsp:spPr>
        <a:xfrm>
          <a:off x="0" y="72663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Objetivos e Hipótesis</a:t>
          </a:r>
          <a:endParaRPr lang="es-AR" sz="3300" kern="1200"/>
        </a:p>
      </dsp:txBody>
      <dsp:txXfrm>
        <a:off x="0" y="726639"/>
        <a:ext cx="10515600" cy="724514"/>
      </dsp:txXfrm>
    </dsp:sp>
    <dsp:sp modelId="{8687DD9F-FF95-465D-8460-E9DD9965E66C}">
      <dsp:nvSpPr>
        <dsp:cNvPr id="0" name=""/>
        <dsp:cNvSpPr/>
      </dsp:nvSpPr>
      <dsp:spPr>
        <a:xfrm>
          <a:off x="0" y="1451154"/>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BB7E0E-425F-4909-8CFF-502CD327E518}">
      <dsp:nvSpPr>
        <dsp:cNvPr id="0" name=""/>
        <dsp:cNvSpPr/>
      </dsp:nvSpPr>
      <dsp:spPr>
        <a:xfrm>
          <a:off x="0" y="145115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Metodología</a:t>
          </a:r>
          <a:endParaRPr lang="es-AR" sz="3300" kern="1200"/>
        </a:p>
      </dsp:txBody>
      <dsp:txXfrm>
        <a:off x="0" y="1451154"/>
        <a:ext cx="10515600" cy="724514"/>
      </dsp:txXfrm>
    </dsp:sp>
    <dsp:sp modelId="{974D86FC-F2BD-4E96-A7D0-E6FC787C19D4}">
      <dsp:nvSpPr>
        <dsp:cNvPr id="0" name=""/>
        <dsp:cNvSpPr/>
      </dsp:nvSpPr>
      <dsp:spPr>
        <a:xfrm>
          <a:off x="0" y="217566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65780C-5A0C-414C-8E69-B681788A5572}">
      <dsp:nvSpPr>
        <dsp:cNvPr id="0" name=""/>
        <dsp:cNvSpPr/>
      </dsp:nvSpPr>
      <dsp:spPr>
        <a:xfrm>
          <a:off x="0" y="217566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Resultados</a:t>
          </a:r>
          <a:endParaRPr lang="es-AR" sz="3300" kern="1200"/>
        </a:p>
      </dsp:txBody>
      <dsp:txXfrm>
        <a:off x="0" y="2175669"/>
        <a:ext cx="10515600" cy="724514"/>
      </dsp:txXfrm>
    </dsp:sp>
    <dsp:sp modelId="{2FA1FDEA-6929-4C68-8BE9-1CD466261205}">
      <dsp:nvSpPr>
        <dsp:cNvPr id="0" name=""/>
        <dsp:cNvSpPr/>
      </dsp:nvSpPr>
      <dsp:spPr>
        <a:xfrm>
          <a:off x="0" y="2900183"/>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352DA8-7C37-4C3A-8BBA-8044292E89CF}">
      <dsp:nvSpPr>
        <dsp:cNvPr id="0" name=""/>
        <dsp:cNvSpPr/>
      </dsp:nvSpPr>
      <dsp:spPr>
        <a:xfrm>
          <a:off x="0" y="2900183"/>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Conclusiones</a:t>
          </a:r>
          <a:endParaRPr lang="es-AR" sz="3300" kern="1200"/>
        </a:p>
      </dsp:txBody>
      <dsp:txXfrm>
        <a:off x="0" y="2900183"/>
        <a:ext cx="10515600" cy="724514"/>
      </dsp:txXfrm>
    </dsp:sp>
    <dsp:sp modelId="{5296458A-FA71-49F8-82EA-62450BC1622B}">
      <dsp:nvSpPr>
        <dsp:cNvPr id="0" name=""/>
        <dsp:cNvSpPr/>
      </dsp:nvSpPr>
      <dsp:spPr>
        <a:xfrm>
          <a:off x="0" y="3624698"/>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836BF0-DD8F-49FF-A802-929D897B348A}">
      <dsp:nvSpPr>
        <dsp:cNvPr id="0" name=""/>
        <dsp:cNvSpPr/>
      </dsp:nvSpPr>
      <dsp:spPr>
        <a:xfrm>
          <a:off x="0" y="3624698"/>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es-AR" sz="3300" kern="1200" smtClean="0"/>
            <a:t>Consideraciones finales</a:t>
          </a:r>
          <a:endParaRPr lang="es-AR" sz="3300" kern="1200"/>
        </a:p>
      </dsp:txBody>
      <dsp:txXfrm>
        <a:off x="0" y="3624698"/>
        <a:ext cx="10515600" cy="7245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6234DD-3486-4180-BAAF-5878EF53AF6C}">
      <dsp:nvSpPr>
        <dsp:cNvPr id="0" name=""/>
        <dsp:cNvSpPr/>
      </dsp:nvSpPr>
      <dsp:spPr>
        <a:xfrm>
          <a:off x="0" y="69172"/>
          <a:ext cx="11561555" cy="50368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AR" sz="2100" kern="1200" dirty="0" smtClean="0"/>
            <a:t>Marco conceptual</a:t>
          </a:r>
          <a:endParaRPr lang="es-AR" sz="2100" kern="1200" dirty="0"/>
        </a:p>
      </dsp:txBody>
      <dsp:txXfrm>
        <a:off x="24588" y="93760"/>
        <a:ext cx="11512379" cy="454509"/>
      </dsp:txXfrm>
    </dsp:sp>
    <dsp:sp modelId="{9666A891-D723-4B59-82D8-4377EDF1C223}">
      <dsp:nvSpPr>
        <dsp:cNvPr id="0" name=""/>
        <dsp:cNvSpPr/>
      </dsp:nvSpPr>
      <dsp:spPr>
        <a:xfrm>
          <a:off x="0" y="572857"/>
          <a:ext cx="11561555"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079"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s-AR" sz="1600" kern="1200" dirty="0" smtClean="0"/>
            <a:t>Determinación de conceptos fundamentales para entender la integración entre catastro y registro como una medida básica para que la propiedad ejerza su función socio ambiental, como posesión y propiedad. </a:t>
          </a:r>
          <a:endParaRPr lang="es-AR" sz="1600" kern="1200" dirty="0"/>
        </a:p>
        <a:p>
          <a:pPr marL="171450" lvl="1" indent="-171450" algn="l" defTabSz="711200" rtl="0">
            <a:lnSpc>
              <a:spcPct val="90000"/>
            </a:lnSpc>
            <a:spcBef>
              <a:spcPct val="0"/>
            </a:spcBef>
            <a:spcAft>
              <a:spcPct val="20000"/>
            </a:spcAft>
            <a:buChar char="••"/>
          </a:pPr>
          <a:r>
            <a:rPr lang="es-AR" sz="1600" kern="1200" dirty="0" smtClean="0"/>
            <a:t>Es esencial tener como punto de partida la conceptualización de estos términos clave para estandarizar la discusión, cuidando las ambigüedades que rodean el tema elegido. </a:t>
          </a:r>
          <a:endParaRPr lang="es-AR" sz="1600" kern="1200" dirty="0"/>
        </a:p>
      </dsp:txBody>
      <dsp:txXfrm>
        <a:off x="0" y="572857"/>
        <a:ext cx="11561555" cy="999809"/>
      </dsp:txXfrm>
    </dsp:sp>
    <dsp:sp modelId="{86B66737-A141-4A3A-A532-25EFC01318F0}">
      <dsp:nvSpPr>
        <dsp:cNvPr id="0" name=""/>
        <dsp:cNvSpPr/>
      </dsp:nvSpPr>
      <dsp:spPr>
        <a:xfrm>
          <a:off x="0" y="1572667"/>
          <a:ext cx="11561555" cy="50368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AR" sz="2100" kern="1200" dirty="0" smtClean="0"/>
            <a:t>Problemas</a:t>
          </a:r>
        </a:p>
      </dsp:txBody>
      <dsp:txXfrm>
        <a:off x="24588" y="1597255"/>
        <a:ext cx="11512379" cy="454509"/>
      </dsp:txXfrm>
    </dsp:sp>
    <dsp:sp modelId="{09F171D0-4DC7-4217-A00C-B778CF5C3B4F}">
      <dsp:nvSpPr>
        <dsp:cNvPr id="0" name=""/>
        <dsp:cNvSpPr/>
      </dsp:nvSpPr>
      <dsp:spPr>
        <a:xfrm>
          <a:off x="0" y="2076352"/>
          <a:ext cx="11561555"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079"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s-AR" sz="1600" kern="1200" dirty="0" smtClean="0"/>
            <a:t>¿el Registro de la Propiedad está en camino de convertirse en un instrumento suficiente para dar a conocer el cumplimiento de la función socio ambiental de la propiedad?</a:t>
          </a:r>
          <a:endParaRPr lang="es-AR" sz="1600" kern="1200" dirty="0"/>
        </a:p>
        <a:p>
          <a:pPr marL="171450" lvl="1" indent="-171450" algn="l" defTabSz="711200" rtl="0">
            <a:lnSpc>
              <a:spcPct val="90000"/>
            </a:lnSpc>
            <a:spcBef>
              <a:spcPct val="0"/>
            </a:spcBef>
            <a:spcAft>
              <a:spcPct val="20000"/>
            </a:spcAft>
            <a:buChar char="••"/>
          </a:pPr>
          <a:r>
            <a:rPr lang="es-AR" sz="1600" kern="1200" dirty="0" smtClean="0"/>
            <a:t>dentro del ámbito del Registro de la Propiedad Inmobiliaria, es posible certificar la legitimidad de los documentos presentados de naturaleza de protección ambiental (PRECAUCIÓN) ?</a:t>
          </a:r>
          <a:endParaRPr lang="es-AR" sz="1600" kern="1200" dirty="0"/>
        </a:p>
      </dsp:txBody>
      <dsp:txXfrm>
        <a:off x="0" y="2076352"/>
        <a:ext cx="11561555" cy="999809"/>
      </dsp:txXfrm>
    </dsp:sp>
    <dsp:sp modelId="{4CEE19D3-6F2F-4059-87E6-42C85647D782}">
      <dsp:nvSpPr>
        <dsp:cNvPr id="0" name=""/>
        <dsp:cNvSpPr/>
      </dsp:nvSpPr>
      <dsp:spPr>
        <a:xfrm>
          <a:off x="0" y="3076161"/>
          <a:ext cx="11561555" cy="50368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s-AR" sz="2100" kern="1200" dirty="0" smtClean="0"/>
            <a:t>Marco teórico-referencial</a:t>
          </a:r>
        </a:p>
      </dsp:txBody>
      <dsp:txXfrm>
        <a:off x="24588" y="3100749"/>
        <a:ext cx="11512379" cy="454509"/>
      </dsp:txXfrm>
    </dsp:sp>
    <dsp:sp modelId="{C4D9510B-DC95-431F-B595-0A0DFF700A0E}">
      <dsp:nvSpPr>
        <dsp:cNvPr id="0" name=""/>
        <dsp:cNvSpPr/>
      </dsp:nvSpPr>
      <dsp:spPr>
        <a:xfrm>
          <a:off x="0" y="3579847"/>
          <a:ext cx="11561555" cy="999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079" tIns="26670" rIns="149352" bIns="26670" numCol="1" spcCol="1270" anchor="t" anchorCtr="0">
          <a:noAutofit/>
        </a:bodyPr>
        <a:lstStyle/>
        <a:p>
          <a:pPr marL="171450" lvl="1" indent="-171450" algn="l" defTabSz="711200" rtl="0">
            <a:lnSpc>
              <a:spcPct val="90000"/>
            </a:lnSpc>
            <a:spcBef>
              <a:spcPct val="0"/>
            </a:spcBef>
            <a:spcAft>
              <a:spcPct val="20000"/>
            </a:spcAft>
            <a:buChar char="••"/>
          </a:pPr>
          <a:r>
            <a:rPr lang="es-AR" sz="1600" kern="1200" dirty="0" smtClean="0"/>
            <a:t>Se analizó el papel histórico del Registro de la Propiedad en Brasil, los marcos regulatorios e institucionales que facilitan que el Registro de la Propiedad sea una herramienta para que la propiedad ejerza su función socio ambiental y detallamos los avances recientes en la integración entre catastro y registro, especialmente la plataforma SINTER.</a:t>
          </a:r>
          <a:endParaRPr lang="es-AR" sz="1600" kern="1200" dirty="0"/>
        </a:p>
        <a:p>
          <a:pPr marL="171450" lvl="1" indent="-171450" algn="l" defTabSz="711200" rtl="0">
            <a:lnSpc>
              <a:spcPct val="90000"/>
            </a:lnSpc>
            <a:spcBef>
              <a:spcPct val="0"/>
            </a:spcBef>
            <a:spcAft>
              <a:spcPct val="20000"/>
            </a:spcAft>
            <a:buChar char="••"/>
          </a:pPr>
          <a:r>
            <a:rPr lang="es-AR" sz="1600" kern="1200" dirty="0" smtClean="0"/>
            <a:t>Se describieron las bases teóricas de la bioética, fundamentalmente la </a:t>
          </a:r>
          <a:r>
            <a:rPr lang="es-AR" sz="1600" kern="1200" dirty="0" err="1" smtClean="0"/>
            <a:t>pricipialista</a:t>
          </a:r>
          <a:r>
            <a:rPr lang="es-AR" sz="1600" kern="1200" dirty="0" smtClean="0"/>
            <a:t> referida al ambiente.</a:t>
          </a:r>
          <a:endParaRPr lang="es-AR" sz="1600" kern="1200" dirty="0"/>
        </a:p>
      </dsp:txBody>
      <dsp:txXfrm>
        <a:off x="0" y="3579847"/>
        <a:ext cx="11561555" cy="9998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332B7-0CC2-478D-80C0-593AA654EFD1}">
      <dsp:nvSpPr>
        <dsp:cNvPr id="0" name=""/>
        <dsp:cNvSpPr/>
      </dsp:nvSpPr>
      <dsp:spPr>
        <a:xfrm>
          <a:off x="0" y="0"/>
          <a:ext cx="10994741"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FDDE72-A457-423D-9937-503E8E9CC762}">
      <dsp:nvSpPr>
        <dsp:cNvPr id="0" name=""/>
        <dsp:cNvSpPr/>
      </dsp:nvSpPr>
      <dsp:spPr>
        <a:xfrm>
          <a:off x="0" y="0"/>
          <a:ext cx="2198948" cy="1895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s-AR" sz="2900" kern="1200" smtClean="0"/>
            <a:t>Pregunta de investigación</a:t>
          </a:r>
          <a:endParaRPr lang="es-AR" sz="2900" kern="1200"/>
        </a:p>
      </dsp:txBody>
      <dsp:txXfrm>
        <a:off x="0" y="0"/>
        <a:ext cx="2198948" cy="1895388"/>
      </dsp:txXfrm>
    </dsp:sp>
    <dsp:sp modelId="{899A2356-AFD3-422E-B3D5-EC7C47C17754}">
      <dsp:nvSpPr>
        <dsp:cNvPr id="0" name=""/>
        <dsp:cNvSpPr/>
      </dsp:nvSpPr>
      <dsp:spPr>
        <a:xfrm>
          <a:off x="2363869" y="86069"/>
          <a:ext cx="8630871" cy="172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AR" sz="2200" kern="1200" dirty="0" smtClean="0"/>
            <a:t>¿la oficina de registro de bienes raíces ha tomado medidas para que la propiedad ejerza su función socio ambiental, respetando los principios bioéticos básicos de precaución, transparencia, beneficencia y no maleficencia.?</a:t>
          </a:r>
          <a:endParaRPr lang="es-AR" sz="2200" kern="1200" dirty="0"/>
        </a:p>
      </dsp:txBody>
      <dsp:txXfrm>
        <a:off x="2363869" y="86069"/>
        <a:ext cx="8630871" cy="1721397"/>
      </dsp:txXfrm>
    </dsp:sp>
    <dsp:sp modelId="{C7549801-F1D7-4609-83AC-A20BA34391E5}">
      <dsp:nvSpPr>
        <dsp:cNvPr id="0" name=""/>
        <dsp:cNvSpPr/>
      </dsp:nvSpPr>
      <dsp:spPr>
        <a:xfrm>
          <a:off x="2198948" y="1807467"/>
          <a:ext cx="8795792"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892D3C-6968-44CE-8C7A-BF12AEAC3586}">
      <dsp:nvSpPr>
        <dsp:cNvPr id="0" name=""/>
        <dsp:cNvSpPr/>
      </dsp:nvSpPr>
      <dsp:spPr>
        <a:xfrm>
          <a:off x="0" y="1895388"/>
          <a:ext cx="10994741"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DB9B21-6AD5-4BC6-BF31-FABDA0EB5130}">
      <dsp:nvSpPr>
        <dsp:cNvPr id="0" name=""/>
        <dsp:cNvSpPr/>
      </dsp:nvSpPr>
      <dsp:spPr>
        <a:xfrm>
          <a:off x="0" y="1895388"/>
          <a:ext cx="2198948" cy="1895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es-AR" sz="2900" kern="1200" dirty="0" smtClean="0"/>
            <a:t>Hipótesis</a:t>
          </a:r>
          <a:endParaRPr lang="es-AR" sz="2900" kern="1200" dirty="0"/>
        </a:p>
      </dsp:txBody>
      <dsp:txXfrm>
        <a:off x="0" y="1895388"/>
        <a:ext cx="2198948" cy="1895388"/>
      </dsp:txXfrm>
    </dsp:sp>
    <dsp:sp modelId="{483E595D-C696-4013-83C7-AF4FF929DEC3}">
      <dsp:nvSpPr>
        <dsp:cNvPr id="0" name=""/>
        <dsp:cNvSpPr/>
      </dsp:nvSpPr>
      <dsp:spPr>
        <a:xfrm>
          <a:off x="2363869" y="1981458"/>
          <a:ext cx="8630871" cy="1721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rtl="0">
            <a:lnSpc>
              <a:spcPct val="90000"/>
            </a:lnSpc>
            <a:spcBef>
              <a:spcPct val="0"/>
            </a:spcBef>
            <a:spcAft>
              <a:spcPct val="35000"/>
            </a:spcAft>
          </a:pPr>
          <a:r>
            <a:rPr lang="es-AR" sz="2200" kern="1200" smtClean="0"/>
            <a:t>Las plataformas, como el Sistema Nacional de Información Ambiental (SINIMA) y el Sistema Territorial Integrado (SINTER), son herramientas que permiten a la Oficina del Registro de la Propiedad contribuir a que la propiedad ejerza su función socio ambiental, respetando los principios precaución, beneficencia y no maleficencia en el caso de la finca rural.</a:t>
          </a:r>
          <a:endParaRPr lang="es-AR" sz="2200" kern="1200"/>
        </a:p>
      </dsp:txBody>
      <dsp:txXfrm>
        <a:off x="2363869" y="1981458"/>
        <a:ext cx="8630871" cy="1721397"/>
      </dsp:txXfrm>
    </dsp:sp>
    <dsp:sp modelId="{C5EB1499-9738-40BC-9472-C039FC7A0B16}">
      <dsp:nvSpPr>
        <dsp:cNvPr id="0" name=""/>
        <dsp:cNvSpPr/>
      </dsp:nvSpPr>
      <dsp:spPr>
        <a:xfrm>
          <a:off x="2198948" y="3702856"/>
          <a:ext cx="8795792"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679C55-DECC-4B99-9F4E-378D074B79F9}">
      <dsp:nvSpPr>
        <dsp:cNvPr id="0" name=""/>
        <dsp:cNvSpPr/>
      </dsp:nvSpPr>
      <dsp:spPr>
        <a:xfrm>
          <a:off x="0" y="10150"/>
          <a:ext cx="11547835" cy="81549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AR" sz="3400" b="1" kern="1200" dirty="0" smtClean="0"/>
            <a:t>OBJETIVO GENERAL</a:t>
          </a:r>
        </a:p>
      </dsp:txBody>
      <dsp:txXfrm>
        <a:off x="39809" y="49959"/>
        <a:ext cx="11468217" cy="735872"/>
      </dsp:txXfrm>
    </dsp:sp>
    <dsp:sp modelId="{4B8918AE-FA62-4C9A-98BC-7A0128257E55}">
      <dsp:nvSpPr>
        <dsp:cNvPr id="0" name=""/>
        <dsp:cNvSpPr/>
      </dsp:nvSpPr>
      <dsp:spPr>
        <a:xfrm>
          <a:off x="0" y="825640"/>
          <a:ext cx="11547835" cy="1231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6644" tIns="43180" rIns="241808" bIns="43180" numCol="1" spcCol="1270" anchor="t" anchorCtr="0">
          <a:noAutofit/>
        </a:bodyPr>
        <a:lstStyle/>
        <a:p>
          <a:pPr marL="228600" lvl="1" indent="-228600" algn="l" defTabSz="1200150" rtl="0">
            <a:lnSpc>
              <a:spcPct val="90000"/>
            </a:lnSpc>
            <a:spcBef>
              <a:spcPct val="0"/>
            </a:spcBef>
            <a:spcAft>
              <a:spcPct val="20000"/>
            </a:spcAft>
            <a:buChar char="••"/>
          </a:pPr>
          <a:r>
            <a:rPr lang="es-AR" sz="2700" kern="1200" dirty="0" smtClean="0"/>
            <a:t>Analizar si los servicios de registro de bienes raíces cumplen su función socio-económica-ambiental, basada en los principios de precaución, beneficencia y no maleficencia en el caso de la finca rural</a:t>
          </a:r>
          <a:endParaRPr lang="es-AR" sz="2700" kern="1200" dirty="0"/>
        </a:p>
      </dsp:txBody>
      <dsp:txXfrm>
        <a:off x="0" y="825640"/>
        <a:ext cx="11547835" cy="1231650"/>
      </dsp:txXfrm>
    </dsp:sp>
    <dsp:sp modelId="{F1DAED6E-6B6F-4C6D-B16B-187050FBF293}">
      <dsp:nvSpPr>
        <dsp:cNvPr id="0" name=""/>
        <dsp:cNvSpPr/>
      </dsp:nvSpPr>
      <dsp:spPr>
        <a:xfrm>
          <a:off x="0" y="2057290"/>
          <a:ext cx="11547835" cy="815490"/>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s-AR" sz="3400" b="1" kern="1200" dirty="0" smtClean="0"/>
            <a:t>OBJETIVOS ESPECIFICOS</a:t>
          </a:r>
          <a:endParaRPr lang="es-AR" sz="3400" kern="1200" dirty="0"/>
        </a:p>
      </dsp:txBody>
      <dsp:txXfrm>
        <a:off x="39809" y="2097099"/>
        <a:ext cx="11468217" cy="735872"/>
      </dsp:txXfrm>
    </dsp:sp>
    <dsp:sp modelId="{011E5BE4-E891-4DC3-9D91-0D21BF0EB0FE}">
      <dsp:nvSpPr>
        <dsp:cNvPr id="0" name=""/>
        <dsp:cNvSpPr/>
      </dsp:nvSpPr>
      <dsp:spPr>
        <a:xfrm>
          <a:off x="0" y="2872781"/>
          <a:ext cx="11547835" cy="2216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6644"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s-AR" sz="2000" kern="1200" dirty="0" smtClean="0"/>
            <a:t>Describir el proceso normativo del acceso y el uso de la tierra en Brasil</a:t>
          </a:r>
          <a:endParaRPr lang="es-AR" sz="2000" kern="1200" dirty="0"/>
        </a:p>
        <a:p>
          <a:pPr marL="228600" lvl="1" indent="-228600" algn="l" defTabSz="889000" rtl="0">
            <a:lnSpc>
              <a:spcPct val="90000"/>
            </a:lnSpc>
            <a:spcBef>
              <a:spcPct val="0"/>
            </a:spcBef>
            <a:spcAft>
              <a:spcPct val="20000"/>
            </a:spcAft>
            <a:buChar char="••"/>
          </a:pPr>
          <a:r>
            <a:rPr lang="es-AR" sz="2000" kern="1200" dirty="0" smtClean="0"/>
            <a:t>Evaluar la necesidad de registrar las obligaciones ambientales en los respectivos registros de bienes inmuebles sobre los que se imponen restricciones ambientales (transparencia). </a:t>
          </a:r>
          <a:endParaRPr lang="es-AR" sz="2000" kern="1200" dirty="0"/>
        </a:p>
        <a:p>
          <a:pPr marL="228600" lvl="1" indent="-228600" algn="l" defTabSz="889000" rtl="0">
            <a:lnSpc>
              <a:spcPct val="90000"/>
            </a:lnSpc>
            <a:spcBef>
              <a:spcPct val="0"/>
            </a:spcBef>
            <a:spcAft>
              <a:spcPct val="20000"/>
            </a:spcAft>
            <a:buChar char="••"/>
          </a:pPr>
          <a:r>
            <a:rPr lang="es-AR" sz="2000" kern="1200" dirty="0" smtClean="0"/>
            <a:t>Reflexionar sobre la relación existente entre la bioética y el acceso a la propiedad y la salud ambiental en Brasil</a:t>
          </a:r>
          <a:endParaRPr lang="es-AR" sz="2000" kern="1200" dirty="0"/>
        </a:p>
        <a:p>
          <a:pPr marL="228600" lvl="1" indent="-228600" algn="l" defTabSz="889000" rtl="0">
            <a:lnSpc>
              <a:spcPct val="90000"/>
            </a:lnSpc>
            <a:spcBef>
              <a:spcPct val="0"/>
            </a:spcBef>
            <a:spcAft>
              <a:spcPct val="20000"/>
            </a:spcAft>
            <a:buChar char="••"/>
          </a:pPr>
          <a:r>
            <a:rPr lang="es-AR" sz="2000" kern="1200" dirty="0" smtClean="0"/>
            <a:t>Discutir, a la luz de los principios de beneficencia y no maleficencia, la función socio-económica-ambiental de los registros de propiedad en el caso de la finca rural en Brasil.</a:t>
          </a:r>
          <a:endParaRPr lang="es-AR" sz="2000" kern="1200" dirty="0"/>
        </a:p>
      </dsp:txBody>
      <dsp:txXfrm>
        <a:off x="0" y="2872781"/>
        <a:ext cx="11547835" cy="22169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125B3-30BC-4A36-9001-ECD4DDCC5B67}">
      <dsp:nvSpPr>
        <dsp:cNvPr id="0" name=""/>
        <dsp:cNvSpPr/>
      </dsp:nvSpPr>
      <dsp:spPr>
        <a:xfrm>
          <a:off x="0" y="0"/>
          <a:ext cx="111765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04E4E2-E3B1-4539-899E-4E55B3E8C091}">
      <dsp:nvSpPr>
        <dsp:cNvPr id="0" name=""/>
        <dsp:cNvSpPr/>
      </dsp:nvSpPr>
      <dsp:spPr>
        <a:xfrm>
          <a:off x="0" y="0"/>
          <a:ext cx="1117659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s-AR" sz="2400" kern="1200" dirty="0" smtClean="0"/>
            <a:t>Esta tesis parte del Derecho ambiental, para alcanzar respuestas desde la bioética, por lo que es un enfoque interdisciplinar. </a:t>
          </a:r>
          <a:endParaRPr lang="es-AR" sz="2400" kern="1200" dirty="0"/>
        </a:p>
      </dsp:txBody>
      <dsp:txXfrm>
        <a:off x="0" y="0"/>
        <a:ext cx="11176591" cy="1087834"/>
      </dsp:txXfrm>
    </dsp:sp>
    <dsp:sp modelId="{71483482-46DC-4A5B-811C-A134BE367EF2}">
      <dsp:nvSpPr>
        <dsp:cNvPr id="0" name=""/>
        <dsp:cNvSpPr/>
      </dsp:nvSpPr>
      <dsp:spPr>
        <a:xfrm>
          <a:off x="0" y="1087834"/>
          <a:ext cx="111765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2BF84-E1B2-4F91-93C3-8A32E8C605D9}">
      <dsp:nvSpPr>
        <dsp:cNvPr id="0" name=""/>
        <dsp:cNvSpPr/>
      </dsp:nvSpPr>
      <dsp:spPr>
        <a:xfrm>
          <a:off x="0" y="1087834"/>
          <a:ext cx="1117659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s-AR" sz="1700" kern="1200" dirty="0" smtClean="0"/>
            <a:t>Se utilizó una metodología cualitativa, dogmática. </a:t>
          </a:r>
        </a:p>
      </dsp:txBody>
      <dsp:txXfrm>
        <a:off x="0" y="1087834"/>
        <a:ext cx="11176591" cy="1087834"/>
      </dsp:txXfrm>
    </dsp:sp>
    <dsp:sp modelId="{2F0EEE7A-A2C2-42AE-BF89-AADFDA71871C}">
      <dsp:nvSpPr>
        <dsp:cNvPr id="0" name=""/>
        <dsp:cNvSpPr/>
      </dsp:nvSpPr>
      <dsp:spPr>
        <a:xfrm>
          <a:off x="0" y="2175669"/>
          <a:ext cx="111765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978C4-1A47-4D4E-B4A8-74DB2C952B5C}">
      <dsp:nvSpPr>
        <dsp:cNvPr id="0" name=""/>
        <dsp:cNvSpPr/>
      </dsp:nvSpPr>
      <dsp:spPr>
        <a:xfrm>
          <a:off x="0" y="2175669"/>
          <a:ext cx="1117659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s-AR" sz="1700" kern="1200" smtClean="0"/>
            <a:t>Se </a:t>
          </a:r>
          <a:r>
            <a:rPr lang="es-AR" sz="1700" kern="1200" dirty="0" smtClean="0"/>
            <a:t>usaron los métodos de la investigación jurídica doctrinal (perspectiva interna) y los métodos de investigación jurídica empírica (perspectiva externa), análisis legal de textos autoritarios como la legislación, la jurisprudencia y la literatura doctrinal y un enfoque de triangulación, con una combinación de diferentes puntos de vista y diferentes tipos de datos, con el fin de encontrar las estructuras o explicaciones más consistentes. </a:t>
          </a:r>
        </a:p>
      </dsp:txBody>
      <dsp:txXfrm>
        <a:off x="0" y="2175669"/>
        <a:ext cx="11176591" cy="1087834"/>
      </dsp:txXfrm>
    </dsp:sp>
    <dsp:sp modelId="{B0E55EDB-8E19-4138-8826-0A1FEF0D9C05}">
      <dsp:nvSpPr>
        <dsp:cNvPr id="0" name=""/>
        <dsp:cNvSpPr/>
      </dsp:nvSpPr>
      <dsp:spPr>
        <a:xfrm>
          <a:off x="0" y="3263503"/>
          <a:ext cx="1117659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36EE5C-4579-4B63-B559-E429034AB47D}">
      <dsp:nvSpPr>
        <dsp:cNvPr id="0" name=""/>
        <dsp:cNvSpPr/>
      </dsp:nvSpPr>
      <dsp:spPr>
        <a:xfrm>
          <a:off x="0" y="3263503"/>
          <a:ext cx="11176591"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s-AR" sz="1700" kern="1200" smtClean="0"/>
            <a:t>Las </a:t>
          </a:r>
          <a:r>
            <a:rPr lang="es-AR" sz="1700" kern="1200" dirty="0" smtClean="0"/>
            <a:t>herramientas de recopilación de datos y fuentes de datos se basaron en fuentes primarias y fuentes secundarias. </a:t>
          </a:r>
          <a:endParaRPr lang="es-AR" sz="1700" kern="1200" dirty="0"/>
        </a:p>
      </dsp:txBody>
      <dsp:txXfrm>
        <a:off x="0" y="3263503"/>
        <a:ext cx="11176591" cy="10878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33F51-BF38-4F8E-A02A-9B368E4F5091}">
      <dsp:nvSpPr>
        <dsp:cNvPr id="0" name=""/>
        <dsp:cNvSpPr/>
      </dsp:nvSpPr>
      <dsp:spPr>
        <a:xfrm>
          <a:off x="0" y="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3933D-C2CD-4F2F-B841-01F72847D83E}">
      <dsp:nvSpPr>
        <dsp:cNvPr id="0" name=""/>
        <dsp:cNvSpPr/>
      </dsp:nvSpPr>
      <dsp:spPr>
        <a:xfrm>
          <a:off x="0" y="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smtClean="0"/>
            <a:t>El capítulo 1 presenta brevemente el proceso de ocupación de las tierras brasileñas, a través de la concesión de latifundios, manteniendo el orden jurídico de los colonizadores portugueses.</a:t>
          </a:r>
          <a:endParaRPr lang="es-AR" sz="1100" kern="1200"/>
        </a:p>
      </dsp:txBody>
      <dsp:txXfrm>
        <a:off x="0" y="0"/>
        <a:ext cx="11425195" cy="590120"/>
      </dsp:txXfrm>
    </dsp:sp>
    <dsp:sp modelId="{A286BBCA-A43B-4EF0-A4FB-F37ADEA8699E}">
      <dsp:nvSpPr>
        <dsp:cNvPr id="0" name=""/>
        <dsp:cNvSpPr/>
      </dsp:nvSpPr>
      <dsp:spPr>
        <a:xfrm>
          <a:off x="0" y="59012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BA4533-101F-45DF-8772-53E3C10F212C}">
      <dsp:nvSpPr>
        <dsp:cNvPr id="0" name=""/>
        <dsp:cNvSpPr/>
      </dsp:nvSpPr>
      <dsp:spPr>
        <a:xfrm>
          <a:off x="0" y="59012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smtClean="0"/>
            <a:t>El capítulo 2 analiza el papel del catastro en la protección del medio ambiente en equilibrio ecológico, destacando su potencial para actuar como repositorio de información para la sociedad. </a:t>
          </a:r>
          <a:endParaRPr lang="es-AR" sz="1100" kern="1200"/>
        </a:p>
      </dsp:txBody>
      <dsp:txXfrm>
        <a:off x="0" y="590120"/>
        <a:ext cx="11425195" cy="590120"/>
      </dsp:txXfrm>
    </dsp:sp>
    <dsp:sp modelId="{9020E420-A072-42B4-ACD8-B07C94E1DC23}">
      <dsp:nvSpPr>
        <dsp:cNvPr id="0" name=""/>
        <dsp:cNvSpPr/>
      </dsp:nvSpPr>
      <dsp:spPr>
        <a:xfrm>
          <a:off x="0" y="118024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95CF8-4BED-4A49-9C19-95799D1C6F76}">
      <dsp:nvSpPr>
        <dsp:cNvPr id="0" name=""/>
        <dsp:cNvSpPr/>
      </dsp:nvSpPr>
      <dsp:spPr>
        <a:xfrm>
          <a:off x="0" y="118024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smtClean="0"/>
            <a:t>El capítulo 3 muestra la importancia de la divulgación de datos e informaciones ambientales para la formación de una sociedad ambientalmente consciente. Enfatizamos la necesidad de asumir responsabilidades individuales y colectivas, destacando la importancia de la participación de la sociedad en la toma de decisiones, especialmente en el establecimiento de estrategias.</a:t>
          </a:r>
          <a:endParaRPr lang="es-AR" sz="1100" kern="1200"/>
        </a:p>
      </dsp:txBody>
      <dsp:txXfrm>
        <a:off x="0" y="1180240"/>
        <a:ext cx="11425195" cy="590120"/>
      </dsp:txXfrm>
    </dsp:sp>
    <dsp:sp modelId="{01690185-1F19-4C36-8273-21446CDDDC1E}">
      <dsp:nvSpPr>
        <dsp:cNvPr id="0" name=""/>
        <dsp:cNvSpPr/>
      </dsp:nvSpPr>
      <dsp:spPr>
        <a:xfrm>
          <a:off x="0" y="177036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C7166-5729-47E5-A715-7BACD7136565}">
      <dsp:nvSpPr>
        <dsp:cNvPr id="0" name=""/>
        <dsp:cNvSpPr/>
      </dsp:nvSpPr>
      <dsp:spPr>
        <a:xfrm>
          <a:off x="0" y="177036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smtClean="0"/>
            <a:t>En el Capítulo 4, analizamos el papel socioambiental de los servicios catastrales desde la perspectiva de algunos principios bioéticos.</a:t>
          </a:r>
          <a:endParaRPr lang="es-AR" sz="1100" kern="1200"/>
        </a:p>
      </dsp:txBody>
      <dsp:txXfrm>
        <a:off x="0" y="1770360"/>
        <a:ext cx="11425195" cy="590120"/>
      </dsp:txXfrm>
    </dsp:sp>
    <dsp:sp modelId="{F4A614A6-7D56-4858-9F0A-D05E9D2D0520}">
      <dsp:nvSpPr>
        <dsp:cNvPr id="0" name=""/>
        <dsp:cNvSpPr/>
      </dsp:nvSpPr>
      <dsp:spPr>
        <a:xfrm>
          <a:off x="0" y="236048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E7B429-3FF9-4D3C-AFB7-EB8B3ED8C2D5}">
      <dsp:nvSpPr>
        <dsp:cNvPr id="0" name=""/>
        <dsp:cNvSpPr/>
      </dsp:nvSpPr>
      <dsp:spPr>
        <a:xfrm>
          <a:off x="0" y="236048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smtClean="0"/>
            <a:t>Concluimos que ha habido avances para hacer del catastro un instrumento que facilite la ejecución de la función socioambiental de la propiedad inmobiliaria. </a:t>
          </a:r>
          <a:endParaRPr lang="es-AR" sz="1100" kern="1200"/>
        </a:p>
      </dsp:txBody>
      <dsp:txXfrm>
        <a:off x="0" y="2360480"/>
        <a:ext cx="11425195" cy="590120"/>
      </dsp:txXfrm>
    </dsp:sp>
    <dsp:sp modelId="{A6E0D672-07CE-4003-8724-5F24180799CC}">
      <dsp:nvSpPr>
        <dsp:cNvPr id="0" name=""/>
        <dsp:cNvSpPr/>
      </dsp:nvSpPr>
      <dsp:spPr>
        <a:xfrm>
          <a:off x="0" y="295060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398F8C-F119-4620-B893-432C2051DB95}">
      <dsp:nvSpPr>
        <dsp:cNvPr id="0" name=""/>
        <dsp:cNvSpPr/>
      </dsp:nvSpPr>
      <dsp:spPr>
        <a:xfrm>
          <a:off x="0" y="295060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r>
            <a:rPr lang="es-AR" sz="1400" b="1" kern="1200" dirty="0" smtClean="0"/>
            <a:t>La bioética ambiental, basada en principios, demostró ser una herramienta útil  para responder a la hipótesis </a:t>
          </a:r>
          <a:r>
            <a:rPr lang="es-AR" sz="1400" b="1" kern="1200" dirty="0" err="1" smtClean="0"/>
            <a:t>planteada,porque</a:t>
          </a:r>
          <a:r>
            <a:rPr lang="es-AR" sz="1400" b="1" kern="1200" dirty="0" smtClean="0"/>
            <a:t> , </a:t>
          </a:r>
          <a:endParaRPr lang="es-AR" sz="1400" b="1" kern="1200" dirty="0"/>
        </a:p>
      </dsp:txBody>
      <dsp:txXfrm>
        <a:off x="0" y="2950600"/>
        <a:ext cx="11425195" cy="590120"/>
      </dsp:txXfrm>
    </dsp:sp>
    <dsp:sp modelId="{3CE170F8-254C-4953-BADE-377369522001}">
      <dsp:nvSpPr>
        <dsp:cNvPr id="0" name=""/>
        <dsp:cNvSpPr/>
      </dsp:nvSpPr>
      <dsp:spPr>
        <a:xfrm>
          <a:off x="0" y="354072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460AC5-A9B0-47AC-8D7E-6DB712F62B8A}">
      <dsp:nvSpPr>
        <dsp:cNvPr id="0" name=""/>
        <dsp:cNvSpPr/>
      </dsp:nvSpPr>
      <dsp:spPr>
        <a:xfrm>
          <a:off x="0" y="354072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AR" sz="1100" kern="1200" dirty="0" smtClean="0"/>
            <a:t>1 </a:t>
          </a:r>
          <a:r>
            <a:rPr lang="es-ES" sz="1100" b="0" i="0" kern="1200" baseline="0" dirty="0" smtClean="0"/>
            <a:t>Si se presenta al Servicio de Registro de Inmuebles el estudio de impacto ambiental, incentivos fiscales y demás gravámenes, dotados de fe pública, certificará su legitimidad que comenzará a tener efectos erga omnes, permitiendo gestionar  la ocurrencia del daño ambiental. </a:t>
          </a:r>
          <a:endParaRPr lang="es-AR" sz="1100" kern="1200" dirty="0"/>
        </a:p>
      </dsp:txBody>
      <dsp:txXfrm>
        <a:off x="0" y="3540720"/>
        <a:ext cx="11425195" cy="590120"/>
      </dsp:txXfrm>
    </dsp:sp>
    <dsp:sp modelId="{A634DEF9-4093-4D6A-AC11-2F0FF65A6BC5}">
      <dsp:nvSpPr>
        <dsp:cNvPr id="0" name=""/>
        <dsp:cNvSpPr/>
      </dsp:nvSpPr>
      <dsp:spPr>
        <a:xfrm>
          <a:off x="0" y="4130840"/>
          <a:ext cx="11425195" cy="0"/>
        </a:xfrm>
        <a:prstGeom prst="lin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753AE1-9731-4EC3-AC7C-27E627B11270}">
      <dsp:nvSpPr>
        <dsp:cNvPr id="0" name=""/>
        <dsp:cNvSpPr/>
      </dsp:nvSpPr>
      <dsp:spPr>
        <a:xfrm>
          <a:off x="0" y="4130840"/>
          <a:ext cx="11425195" cy="59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rtl="0">
            <a:lnSpc>
              <a:spcPct val="90000"/>
            </a:lnSpc>
            <a:spcBef>
              <a:spcPct val="0"/>
            </a:spcBef>
            <a:spcAft>
              <a:spcPct val="35000"/>
            </a:spcAft>
          </a:pPr>
          <a:r>
            <a:rPr lang="es-ES" sz="1100" b="0" i="0" kern="1200" baseline="0" dirty="0" smtClean="0"/>
            <a:t>2Se promueve el desarrollo sostenible con una mejor calidad de vida en nuestro Brasil con impacto global, traducida en beneficencia hacia la persona humana, evitando en este contexto no imponer daño a alguien y como consecuencia del deterioro de aquél, consagrando el principio de no maleficencia. </a:t>
          </a:r>
          <a:endParaRPr lang="es-AR" sz="1100" kern="1200" dirty="0"/>
        </a:p>
      </dsp:txBody>
      <dsp:txXfrm>
        <a:off x="0" y="4130840"/>
        <a:ext cx="11425195" cy="5901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523561-1302-4087-AE18-31A9CCC0C9AB}">
      <dsp:nvSpPr>
        <dsp:cNvPr id="0" name=""/>
        <dsp:cNvSpPr/>
      </dsp:nvSpPr>
      <dsp:spPr>
        <a:xfrm>
          <a:off x="0" y="133518"/>
          <a:ext cx="10515600" cy="25857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s-AR" sz="6500" kern="1200" smtClean="0"/>
            <a:t>Consideraciones finales-Recomendaciones</a:t>
          </a:r>
          <a:endParaRPr lang="es-AR" sz="6500" kern="1200"/>
        </a:p>
      </dsp:txBody>
      <dsp:txXfrm>
        <a:off x="126223" y="259741"/>
        <a:ext cx="10263154" cy="23332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A5D0A1-E2F9-4E1A-87D8-11A174DE793B}" type="datetimeFigureOut">
              <a:rPr lang="pt-BR" smtClean="0"/>
              <a:t>15/05/2024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C3F78-AC05-4613-9EF2-49AEE2331A23}" type="slidenum">
              <a:rPr lang="pt-BR" smtClean="0"/>
              <a:t>‹Nº›</a:t>
            </a:fld>
            <a:endParaRPr lang="pt-BR"/>
          </a:p>
        </p:txBody>
      </p:sp>
    </p:spTree>
    <p:extLst>
      <p:ext uri="{BB962C8B-B14F-4D97-AF65-F5344CB8AC3E}">
        <p14:creationId xmlns:p14="http://schemas.microsoft.com/office/powerpoint/2010/main" val="3452096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F5BC3F78-AC05-4613-9EF2-49AEE2331A23}" type="slidenum">
              <a:rPr lang="pt-BR" smtClean="0"/>
              <a:t>3</a:t>
            </a:fld>
            <a:endParaRPr lang="pt-BR"/>
          </a:p>
        </p:txBody>
      </p:sp>
    </p:spTree>
    <p:extLst>
      <p:ext uri="{BB962C8B-B14F-4D97-AF65-F5344CB8AC3E}">
        <p14:creationId xmlns:p14="http://schemas.microsoft.com/office/powerpoint/2010/main" val="1254284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AR"/>
          </a:p>
        </p:txBody>
      </p:sp>
      <p:sp>
        <p:nvSpPr>
          <p:cNvPr id="4" name="Marcador de fecha 3"/>
          <p:cNvSpPr>
            <a:spLocks noGrp="1"/>
          </p:cNvSpPr>
          <p:nvPr>
            <p:ph type="dt" sz="half" idx="10"/>
          </p:nvPr>
        </p:nvSpPr>
        <p:spPr/>
        <p:txBody>
          <a:bodyPr/>
          <a:lstStyle/>
          <a:p>
            <a:fld id="{77EE5A03-1F1E-0145-926D-74F6E1FA7037}" type="datetimeFigureOut">
              <a:rPr lang="pt-BR" smtClean="0"/>
              <a:t>15/05/2024</a:t>
            </a:fld>
            <a:endParaRPr lang="pt-BR"/>
          </a:p>
        </p:txBody>
      </p:sp>
      <p:sp>
        <p:nvSpPr>
          <p:cNvPr id="5" name="Marcador de pie de página 4"/>
          <p:cNvSpPr>
            <a:spLocks noGrp="1"/>
          </p:cNvSpPr>
          <p:nvPr>
            <p:ph type="ftr" sz="quarter" idx="11"/>
          </p:nvPr>
        </p:nvSpPr>
        <p:spPr/>
        <p:txBody>
          <a:bodyPr/>
          <a:lstStyle/>
          <a:p>
            <a:endParaRPr lang="pt-BR"/>
          </a:p>
        </p:txBody>
      </p:sp>
      <p:sp>
        <p:nvSpPr>
          <p:cNvPr id="6" name="Marcador de número de diapositiva 5"/>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158160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77EE5A03-1F1E-0145-926D-74F6E1FA7037}" type="datetimeFigureOut">
              <a:rPr lang="pt-BR" smtClean="0"/>
              <a:t>15/05/2024</a:t>
            </a:fld>
            <a:endParaRPr lang="pt-BR"/>
          </a:p>
        </p:txBody>
      </p:sp>
      <p:sp>
        <p:nvSpPr>
          <p:cNvPr id="5" name="Marcador de pie de página 4"/>
          <p:cNvSpPr>
            <a:spLocks noGrp="1"/>
          </p:cNvSpPr>
          <p:nvPr>
            <p:ph type="ftr" sz="quarter" idx="11"/>
          </p:nvPr>
        </p:nvSpPr>
        <p:spPr/>
        <p:txBody>
          <a:bodyPr/>
          <a:lstStyle/>
          <a:p>
            <a:endParaRPr lang="pt-BR"/>
          </a:p>
        </p:txBody>
      </p:sp>
      <p:sp>
        <p:nvSpPr>
          <p:cNvPr id="6" name="Marcador de número de diapositiva 5"/>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370782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77EE5A03-1F1E-0145-926D-74F6E1FA7037}" type="datetimeFigureOut">
              <a:rPr lang="pt-BR" smtClean="0"/>
              <a:t>15/05/2024</a:t>
            </a:fld>
            <a:endParaRPr lang="pt-BR"/>
          </a:p>
        </p:txBody>
      </p:sp>
      <p:sp>
        <p:nvSpPr>
          <p:cNvPr id="5" name="Marcador de pie de página 4"/>
          <p:cNvSpPr>
            <a:spLocks noGrp="1"/>
          </p:cNvSpPr>
          <p:nvPr>
            <p:ph type="ftr" sz="quarter" idx="11"/>
          </p:nvPr>
        </p:nvSpPr>
        <p:spPr/>
        <p:txBody>
          <a:bodyPr/>
          <a:lstStyle/>
          <a:p>
            <a:endParaRPr lang="pt-BR"/>
          </a:p>
        </p:txBody>
      </p:sp>
      <p:sp>
        <p:nvSpPr>
          <p:cNvPr id="6" name="Marcador de número de diapositiva 5"/>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367805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77EE5A03-1F1E-0145-926D-74F6E1FA7037}" type="datetimeFigureOut">
              <a:rPr lang="pt-BR" smtClean="0"/>
              <a:t>15/05/2024</a:t>
            </a:fld>
            <a:endParaRPr lang="pt-BR"/>
          </a:p>
        </p:txBody>
      </p:sp>
      <p:sp>
        <p:nvSpPr>
          <p:cNvPr id="5" name="Marcador de pie de página 4"/>
          <p:cNvSpPr>
            <a:spLocks noGrp="1"/>
          </p:cNvSpPr>
          <p:nvPr>
            <p:ph type="ftr" sz="quarter" idx="11"/>
          </p:nvPr>
        </p:nvSpPr>
        <p:spPr/>
        <p:txBody>
          <a:bodyPr/>
          <a:lstStyle/>
          <a:p>
            <a:endParaRPr lang="pt-BR"/>
          </a:p>
        </p:txBody>
      </p:sp>
      <p:sp>
        <p:nvSpPr>
          <p:cNvPr id="6" name="Marcador de número de diapositiva 5"/>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4089685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77EE5A03-1F1E-0145-926D-74F6E1FA7037}" type="datetimeFigureOut">
              <a:rPr lang="pt-BR" smtClean="0"/>
              <a:t>15/05/2024</a:t>
            </a:fld>
            <a:endParaRPr lang="pt-BR"/>
          </a:p>
        </p:txBody>
      </p:sp>
      <p:sp>
        <p:nvSpPr>
          <p:cNvPr id="5" name="Marcador de pie de página 4"/>
          <p:cNvSpPr>
            <a:spLocks noGrp="1"/>
          </p:cNvSpPr>
          <p:nvPr>
            <p:ph type="ftr" sz="quarter" idx="11"/>
          </p:nvPr>
        </p:nvSpPr>
        <p:spPr/>
        <p:txBody>
          <a:bodyPr/>
          <a:lstStyle/>
          <a:p>
            <a:endParaRPr lang="pt-BR"/>
          </a:p>
        </p:txBody>
      </p:sp>
      <p:sp>
        <p:nvSpPr>
          <p:cNvPr id="6" name="Marcador de número de diapositiva 5"/>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113497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77EE5A03-1F1E-0145-926D-74F6E1FA7037}" type="datetimeFigureOut">
              <a:rPr lang="pt-BR" smtClean="0"/>
              <a:t>15/05/2024</a:t>
            </a:fld>
            <a:endParaRPr lang="pt-BR"/>
          </a:p>
        </p:txBody>
      </p:sp>
      <p:sp>
        <p:nvSpPr>
          <p:cNvPr id="6" name="Marcador de pie de página 5"/>
          <p:cNvSpPr>
            <a:spLocks noGrp="1"/>
          </p:cNvSpPr>
          <p:nvPr>
            <p:ph type="ftr" sz="quarter" idx="11"/>
          </p:nvPr>
        </p:nvSpPr>
        <p:spPr/>
        <p:txBody>
          <a:bodyPr/>
          <a:lstStyle/>
          <a:p>
            <a:endParaRPr lang="pt-BR"/>
          </a:p>
        </p:txBody>
      </p:sp>
      <p:sp>
        <p:nvSpPr>
          <p:cNvPr id="7" name="Marcador de número de diapositiva 6"/>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338779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77EE5A03-1F1E-0145-926D-74F6E1FA7037}" type="datetimeFigureOut">
              <a:rPr lang="pt-BR" smtClean="0"/>
              <a:t>15/05/2024</a:t>
            </a:fld>
            <a:endParaRPr lang="pt-BR"/>
          </a:p>
        </p:txBody>
      </p:sp>
      <p:sp>
        <p:nvSpPr>
          <p:cNvPr id="8" name="Marcador de pie de página 7"/>
          <p:cNvSpPr>
            <a:spLocks noGrp="1"/>
          </p:cNvSpPr>
          <p:nvPr>
            <p:ph type="ftr" sz="quarter" idx="11"/>
          </p:nvPr>
        </p:nvSpPr>
        <p:spPr/>
        <p:txBody>
          <a:bodyPr/>
          <a:lstStyle/>
          <a:p>
            <a:endParaRPr lang="pt-BR"/>
          </a:p>
        </p:txBody>
      </p:sp>
      <p:sp>
        <p:nvSpPr>
          <p:cNvPr id="9" name="Marcador de número de diapositiva 8"/>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108897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77EE5A03-1F1E-0145-926D-74F6E1FA7037}" type="datetimeFigureOut">
              <a:rPr lang="pt-BR" smtClean="0"/>
              <a:t>15/05/2024</a:t>
            </a:fld>
            <a:endParaRPr lang="pt-BR"/>
          </a:p>
        </p:txBody>
      </p:sp>
      <p:sp>
        <p:nvSpPr>
          <p:cNvPr id="4" name="Marcador de pie de página 3"/>
          <p:cNvSpPr>
            <a:spLocks noGrp="1"/>
          </p:cNvSpPr>
          <p:nvPr>
            <p:ph type="ftr" sz="quarter" idx="11"/>
          </p:nvPr>
        </p:nvSpPr>
        <p:spPr/>
        <p:txBody>
          <a:bodyPr/>
          <a:lstStyle/>
          <a:p>
            <a:endParaRPr lang="pt-BR"/>
          </a:p>
        </p:txBody>
      </p:sp>
      <p:sp>
        <p:nvSpPr>
          <p:cNvPr id="5" name="Marcador de número de diapositiva 4"/>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1158367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7EE5A03-1F1E-0145-926D-74F6E1FA7037}" type="datetimeFigureOut">
              <a:rPr lang="pt-BR" smtClean="0"/>
              <a:t>15/05/2024</a:t>
            </a:fld>
            <a:endParaRPr lang="pt-BR"/>
          </a:p>
        </p:txBody>
      </p:sp>
      <p:sp>
        <p:nvSpPr>
          <p:cNvPr id="3" name="Marcador de pie de página 2"/>
          <p:cNvSpPr>
            <a:spLocks noGrp="1"/>
          </p:cNvSpPr>
          <p:nvPr>
            <p:ph type="ftr" sz="quarter" idx="11"/>
          </p:nvPr>
        </p:nvSpPr>
        <p:spPr/>
        <p:txBody>
          <a:bodyPr/>
          <a:lstStyle/>
          <a:p>
            <a:endParaRPr lang="pt-BR"/>
          </a:p>
        </p:txBody>
      </p:sp>
      <p:sp>
        <p:nvSpPr>
          <p:cNvPr id="4" name="Marcador de número de diapositiva 3"/>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322548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7EE5A03-1F1E-0145-926D-74F6E1FA7037}" type="datetimeFigureOut">
              <a:rPr lang="pt-BR" smtClean="0"/>
              <a:t>15/05/2024</a:t>
            </a:fld>
            <a:endParaRPr lang="pt-BR"/>
          </a:p>
        </p:txBody>
      </p:sp>
      <p:sp>
        <p:nvSpPr>
          <p:cNvPr id="6" name="Marcador de pie de página 5"/>
          <p:cNvSpPr>
            <a:spLocks noGrp="1"/>
          </p:cNvSpPr>
          <p:nvPr>
            <p:ph type="ftr" sz="quarter" idx="11"/>
          </p:nvPr>
        </p:nvSpPr>
        <p:spPr/>
        <p:txBody>
          <a:bodyPr/>
          <a:lstStyle/>
          <a:p>
            <a:endParaRPr lang="pt-BR"/>
          </a:p>
        </p:txBody>
      </p:sp>
      <p:sp>
        <p:nvSpPr>
          <p:cNvPr id="7" name="Marcador de número de diapositiva 6"/>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2930206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77EE5A03-1F1E-0145-926D-74F6E1FA7037}" type="datetimeFigureOut">
              <a:rPr lang="pt-BR" smtClean="0"/>
              <a:t>15/05/2024</a:t>
            </a:fld>
            <a:endParaRPr lang="pt-BR"/>
          </a:p>
        </p:txBody>
      </p:sp>
      <p:sp>
        <p:nvSpPr>
          <p:cNvPr id="6" name="Marcador de pie de página 5"/>
          <p:cNvSpPr>
            <a:spLocks noGrp="1"/>
          </p:cNvSpPr>
          <p:nvPr>
            <p:ph type="ftr" sz="quarter" idx="11"/>
          </p:nvPr>
        </p:nvSpPr>
        <p:spPr/>
        <p:txBody>
          <a:bodyPr/>
          <a:lstStyle/>
          <a:p>
            <a:endParaRPr lang="pt-BR"/>
          </a:p>
        </p:txBody>
      </p:sp>
      <p:sp>
        <p:nvSpPr>
          <p:cNvPr id="7" name="Marcador de número de diapositiva 6"/>
          <p:cNvSpPr>
            <a:spLocks noGrp="1"/>
          </p:cNvSpPr>
          <p:nvPr>
            <p:ph type="sldNum" sz="quarter" idx="12"/>
          </p:nvPr>
        </p:nvSpPr>
        <p:spPr/>
        <p:txBody>
          <a:bodyPr/>
          <a:lstStyle/>
          <a:p>
            <a:fld id="{ECBFFF13-7725-314E-A6DF-71C4131A28A9}" type="slidenum">
              <a:rPr lang="pt-BR" smtClean="0"/>
              <a:t>‹Nº›</a:t>
            </a:fld>
            <a:endParaRPr lang="pt-BR"/>
          </a:p>
        </p:txBody>
      </p:sp>
    </p:spTree>
    <p:extLst>
      <p:ext uri="{BB962C8B-B14F-4D97-AF65-F5344CB8AC3E}">
        <p14:creationId xmlns:p14="http://schemas.microsoft.com/office/powerpoint/2010/main" val="358294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EE5A03-1F1E-0145-926D-74F6E1FA7037}" type="datetimeFigureOut">
              <a:rPr lang="pt-BR" smtClean="0"/>
              <a:t>15/05/2024</a:t>
            </a:fld>
            <a:endParaRPr lang="pt-B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FFF13-7725-314E-A6DF-71C4131A28A9}" type="slidenum">
              <a:rPr lang="pt-BR" smtClean="0"/>
              <a:t>‹Nº›</a:t>
            </a:fld>
            <a:endParaRPr lang="pt-BR"/>
          </a:p>
        </p:txBody>
      </p:sp>
    </p:spTree>
    <p:extLst>
      <p:ext uri="{BB962C8B-B14F-4D97-AF65-F5344CB8AC3E}">
        <p14:creationId xmlns:p14="http://schemas.microsoft.com/office/powerpoint/2010/main" val="228121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681B1FDA-5AC4-4AB5-B3C6-C94FA4C5EB18}"/>
              </a:ext>
            </a:extLst>
          </p:cNvPr>
          <p:cNvSpPr/>
          <p:nvPr/>
        </p:nvSpPr>
        <p:spPr>
          <a:xfrm>
            <a:off x="2210540" y="202571"/>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F01BB01F-985C-47A8-9226-63A2BD74DD8F}"/>
              </a:ext>
            </a:extLst>
          </p:cNvPr>
          <p:cNvSpPr>
            <a:spLocks noGrp="1"/>
          </p:cNvSpPr>
          <p:nvPr>
            <p:ph type="title"/>
          </p:nvPr>
        </p:nvSpPr>
        <p:spPr/>
        <p:txBody>
          <a:bodyPr>
            <a:normAutofit fontScale="90000"/>
          </a:bodyPr>
          <a:lstStyle/>
          <a:p>
            <a:pPr algn="ctr"/>
            <a:r>
              <a:rPr lang="pt-BR" sz="4900" b="1" dirty="0">
                <a:solidFill>
                  <a:schemeClr val="bg1"/>
                </a:solidFill>
                <a:latin typeface="Times New Roman" panose="02020603050405020304" pitchFamily="18" charset="0"/>
              </a:rPr>
              <a:t>  </a:t>
            </a:r>
            <a:r>
              <a:rPr lang="es-AR" sz="4900" b="1" dirty="0">
                <a:latin typeface="Times New Roman" panose="02020603050405020304" pitchFamily="18" charset="0"/>
              </a:rPr>
              <a:t>MAESTRIA EN BIOÉTICA</a:t>
            </a:r>
            <a:r>
              <a:rPr lang="pt-BR" sz="1800" kern="1400" spc="-5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rPr>
              <a:t/>
            </a:r>
            <a:br>
              <a:rPr lang="pt-BR" sz="1800" kern="1400" spc="-50" dirty="0">
                <a:solidFill>
                  <a:schemeClr val="bg1"/>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pt-BR" b="1" dirty="0">
              <a:solidFill>
                <a:schemeClr val="bg1"/>
              </a:solidFill>
            </a:endParaRPr>
          </a:p>
        </p:txBody>
      </p:sp>
      <p:sp>
        <p:nvSpPr>
          <p:cNvPr id="3" name="Espaço Reservado para Conteúdo 2">
            <a:extLst>
              <a:ext uri="{FF2B5EF4-FFF2-40B4-BE49-F238E27FC236}">
                <a16:creationId xmlns:a16="http://schemas.microsoft.com/office/drawing/2014/main" id="{06C91577-E5B5-4F1A-AC13-7DB675CF4EE1}"/>
              </a:ext>
            </a:extLst>
          </p:cNvPr>
          <p:cNvSpPr>
            <a:spLocks noGrp="1"/>
          </p:cNvSpPr>
          <p:nvPr>
            <p:ph idx="1"/>
          </p:nvPr>
        </p:nvSpPr>
        <p:spPr>
          <a:xfrm>
            <a:off x="951321" y="1439323"/>
            <a:ext cx="10515600" cy="4351338"/>
          </a:xfrm>
        </p:spPr>
        <p:txBody>
          <a:bodyPr>
            <a:normAutofit fontScale="77500" lnSpcReduction="20000"/>
          </a:bodyPr>
          <a:lstStyle/>
          <a:p>
            <a:pPr algn="ctr">
              <a:lnSpc>
                <a:spcPct val="200000"/>
              </a:lnSpc>
              <a:spcAft>
                <a:spcPts val="800"/>
              </a:spcAft>
            </a:pPr>
            <a:r>
              <a:rPr lang="es-AR" b="1" dirty="0">
                <a:effectLst/>
                <a:latin typeface="Arial" panose="020B0604020202020204" pitchFamily="34" charset="0"/>
                <a:ea typeface="Calibri" panose="020F0502020204030204" pitchFamily="34" charset="0"/>
                <a:cs typeface="Times New Roman" panose="02020603050405020304" pitchFamily="18" charset="0"/>
              </a:rPr>
              <a:t>FUNCIÓN SOCIO-ECONÓMICA-AMBIENTAL DE LOS SERVICIOS DE REGISTRO DE BIENES RAÍCES, BASADA EN LOS PRINCIPIOS DE PRECAUCIÓN, BENEFICENCIA Y NO MALEFICENCIA EN EL CASO DE LA FINCA RURAL</a:t>
            </a:r>
            <a:endParaRPr lang="pt-BR"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200000"/>
              </a:lnSpc>
              <a:spcAft>
                <a:spcPts val="800"/>
              </a:spcAft>
              <a:buNone/>
            </a:pPr>
            <a:r>
              <a:rPr lang="pt-BR" sz="1600" b="1" dirty="0">
                <a:effectLst/>
                <a:latin typeface="Arial" panose="020B0604020202020204" pitchFamily="34" charset="0"/>
                <a:ea typeface="Calibri" panose="020F0502020204030204" pitchFamily="34" charset="0"/>
              </a:rPr>
              <a:t>JOSE DE ARIMATEIA BARBOSA</a:t>
            </a:r>
          </a:p>
          <a:p>
            <a:pPr>
              <a:lnSpc>
                <a:spcPct val="200000"/>
              </a:lnSpc>
              <a:spcAft>
                <a:spcPts val="800"/>
              </a:spcAft>
            </a:pPr>
            <a:r>
              <a:rPr lang="pt-BR" sz="1200" b="1" dirty="0">
                <a:effectLst/>
                <a:latin typeface="Arial" panose="020B0604020202020204" pitchFamily="34" charset="0"/>
                <a:ea typeface="Calibri" panose="020F0502020204030204" pitchFamily="34" charset="0"/>
                <a:cs typeface="Times New Roman" panose="02020603050405020304" pitchFamily="18" charset="0"/>
              </a:rPr>
              <a:t> </a:t>
            </a:r>
            <a:endParaRPr lang="pt-BR"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pt-BR" sz="1800" b="1" dirty="0" err="1">
                <a:effectLst/>
                <a:latin typeface="Arial" panose="020B0604020202020204" pitchFamily="34" charset="0"/>
                <a:ea typeface="Calibri" panose="020F0502020204030204" pitchFamily="34" charset="0"/>
              </a:rPr>
              <a:t>Directora</a:t>
            </a:r>
            <a:r>
              <a:rPr lang="pt-BR" sz="1800" b="1" dirty="0">
                <a:effectLst/>
                <a:latin typeface="Arial" panose="020B0604020202020204" pitchFamily="34" charset="0"/>
                <a:ea typeface="Calibri" panose="020F0502020204030204" pitchFamily="34" charset="0"/>
              </a:rPr>
              <a:t> Dra. Sandra Elizabeth </a:t>
            </a:r>
            <a:r>
              <a:rPr lang="pt-BR" sz="1800" b="1" dirty="0" err="1">
                <a:effectLst/>
                <a:latin typeface="Arial" panose="020B0604020202020204" pitchFamily="34" charset="0"/>
                <a:ea typeface="Calibri" panose="020F0502020204030204" pitchFamily="34" charset="0"/>
              </a:rPr>
              <a:t>Sharry</a:t>
            </a:r>
            <a:r>
              <a:rPr lang="pt-BR" sz="1800" b="1" dirty="0">
                <a:effectLst/>
                <a:latin typeface="Arial" panose="020B0604020202020204" pitchFamily="34" charset="0"/>
                <a:ea typeface="Calibri" panose="020F0502020204030204" pitchFamily="34" charset="0"/>
              </a:rPr>
              <a:t>.</a:t>
            </a:r>
          </a:p>
          <a:p>
            <a:endParaRPr lang="pt-BR" dirty="0"/>
          </a:p>
        </p:txBody>
      </p:sp>
      <p:pic>
        <p:nvPicPr>
          <p:cNvPr id="1026" name="Picture 2" descr="https://encrypted-tbn0.gstatic.com/images?q=tbn:ANd9GcQNlwqPzCL6S_c9zZmRDw14NAOxX_KkdrUviFory7uVkA&am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2588" y="4495408"/>
            <a:ext cx="2143125" cy="2143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220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375736859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Marcador de contenido 4"/>
          <p:cNvGraphicFramePr>
            <a:graphicFrameLocks noGrp="1"/>
          </p:cNvGraphicFramePr>
          <p:nvPr>
            <p:ph idx="1"/>
            <p:extLst>
              <p:ext uri="{D42A27DB-BD31-4B8C-83A1-F6EECF244321}">
                <p14:modId xmlns:p14="http://schemas.microsoft.com/office/powerpoint/2010/main" val="161519880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235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25B8A62B-A145-4F90-A3D2-FB9A58410B29}"/>
              </a:ext>
            </a:extLst>
          </p:cNvPr>
          <p:cNvSpPr/>
          <p:nvPr/>
        </p:nvSpPr>
        <p:spPr>
          <a:xfrm>
            <a:off x="2210540" y="202571"/>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ED5A42E9-DE29-448B-897A-26D09681C9F9}"/>
              </a:ext>
            </a:extLst>
          </p:cNvPr>
          <p:cNvSpPr>
            <a:spLocks noGrp="1"/>
          </p:cNvSpPr>
          <p:nvPr>
            <p:ph type="title"/>
          </p:nvPr>
        </p:nvSpPr>
        <p:spPr>
          <a:xfrm>
            <a:off x="636181" y="131209"/>
            <a:ext cx="10515600" cy="1325563"/>
          </a:xfrm>
        </p:spPr>
        <p:txBody>
          <a:bodyPr/>
          <a:lstStyle/>
          <a:p>
            <a:pPr algn="ctr"/>
            <a:r>
              <a:rPr lang="pt-BR" dirty="0">
                <a:latin typeface="+mn-lt"/>
              </a:rPr>
              <a:t>   </a:t>
            </a:r>
            <a:r>
              <a:rPr lang="pt-BR" b="1" dirty="0" smtClean="0">
                <a:latin typeface="+mn-lt"/>
              </a:rPr>
              <a:t>INTRODUCCIÓN </a:t>
            </a:r>
            <a:endParaRPr lang="pt-BR" b="1" dirty="0">
              <a:latin typeface="+mn-lt"/>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868776875"/>
              </p:ext>
            </p:extLst>
          </p:nvPr>
        </p:nvGraphicFramePr>
        <p:xfrm>
          <a:off x="391632" y="1528134"/>
          <a:ext cx="11561555" cy="4648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248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4EB8EE86-4CD3-4F4C-800D-327ECC31A6C3}"/>
              </a:ext>
            </a:extLst>
          </p:cNvPr>
          <p:cNvSpPr/>
          <p:nvPr/>
        </p:nvSpPr>
        <p:spPr>
          <a:xfrm>
            <a:off x="2325949" y="299310"/>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376752EF-FF35-451D-AC44-221CACA2AF62}"/>
              </a:ext>
            </a:extLst>
          </p:cNvPr>
          <p:cNvSpPr>
            <a:spLocks noGrp="1"/>
          </p:cNvSpPr>
          <p:nvPr>
            <p:ph type="title"/>
          </p:nvPr>
        </p:nvSpPr>
        <p:spPr>
          <a:xfrm>
            <a:off x="710609" y="173628"/>
            <a:ext cx="10515600" cy="1325563"/>
          </a:xfrm>
        </p:spPr>
        <p:txBody>
          <a:bodyPr/>
          <a:lstStyle/>
          <a:p>
            <a:pPr algn="ctr"/>
            <a:r>
              <a:rPr lang="pt-BR" b="1" dirty="0">
                <a:solidFill>
                  <a:schemeClr val="bg1"/>
                </a:solidFill>
                <a:latin typeface="Times New Roman" panose="02020603050405020304" pitchFamily="18" charset="0"/>
              </a:rPr>
              <a:t> </a:t>
            </a:r>
            <a:r>
              <a:rPr lang="pt-BR" b="1" dirty="0">
                <a:latin typeface="+mn-lt"/>
              </a:rPr>
              <a:t>HIPÓTESIS</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405079775"/>
              </p:ext>
            </p:extLst>
          </p:nvPr>
        </p:nvGraphicFramePr>
        <p:xfrm>
          <a:off x="402265" y="2591168"/>
          <a:ext cx="10994741" cy="3790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015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F32D93CC-8D17-4F3F-B45A-14D3E522DBDE}"/>
              </a:ext>
            </a:extLst>
          </p:cNvPr>
          <p:cNvSpPr/>
          <p:nvPr/>
        </p:nvSpPr>
        <p:spPr>
          <a:xfrm>
            <a:off x="2804428" y="230851"/>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539F79E5-F485-4D52-870D-E09CCD377E17}"/>
              </a:ext>
            </a:extLst>
          </p:cNvPr>
          <p:cNvSpPr>
            <a:spLocks noGrp="1"/>
          </p:cNvSpPr>
          <p:nvPr>
            <p:ph type="title"/>
          </p:nvPr>
        </p:nvSpPr>
        <p:spPr>
          <a:xfrm>
            <a:off x="847626" y="317875"/>
            <a:ext cx="10515600" cy="900149"/>
          </a:xfrm>
        </p:spPr>
        <p:txBody>
          <a:bodyPr>
            <a:normAutofit/>
          </a:bodyPr>
          <a:lstStyle/>
          <a:p>
            <a:pPr algn="ctr"/>
            <a:r>
              <a:rPr lang="es-AR" b="1" dirty="0" smtClean="0">
                <a:latin typeface="+mn-lt"/>
              </a:rPr>
              <a:t>OBJETIVOS </a:t>
            </a:r>
            <a:endParaRPr lang="pt-BR" dirty="0">
              <a:solidFill>
                <a:schemeClr val="bg1"/>
              </a:solidFill>
              <a:latin typeface="+mn-lt"/>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215098623"/>
              </p:ext>
            </p:extLst>
          </p:nvPr>
        </p:nvGraphicFramePr>
        <p:xfrm>
          <a:off x="273377" y="1564849"/>
          <a:ext cx="11547835" cy="509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11415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A1F69D3C-E2D3-47BB-AC24-730C07E2BAB6}"/>
              </a:ext>
            </a:extLst>
          </p:cNvPr>
          <p:cNvSpPr/>
          <p:nvPr/>
        </p:nvSpPr>
        <p:spPr>
          <a:xfrm>
            <a:off x="2210540" y="202571"/>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C1FAFC6B-0764-4646-BC0D-61B7F7D4E323}"/>
              </a:ext>
            </a:extLst>
          </p:cNvPr>
          <p:cNvSpPr>
            <a:spLocks noGrp="1"/>
          </p:cNvSpPr>
          <p:nvPr>
            <p:ph type="title"/>
          </p:nvPr>
        </p:nvSpPr>
        <p:spPr>
          <a:xfrm>
            <a:off x="838200" y="365125"/>
            <a:ext cx="10515600" cy="900149"/>
          </a:xfrm>
        </p:spPr>
        <p:txBody>
          <a:bodyPr/>
          <a:lstStyle/>
          <a:p>
            <a:pPr algn="ctr"/>
            <a:r>
              <a:rPr lang="pt-BR" dirty="0"/>
              <a:t>  </a:t>
            </a:r>
            <a:r>
              <a:rPr lang="pt-BR" b="1" dirty="0" smtClean="0">
                <a:latin typeface="+mn-lt"/>
              </a:rPr>
              <a:t>METODOLOGÍA</a:t>
            </a:r>
            <a:endParaRPr lang="pt-BR" b="1" dirty="0">
              <a:latin typeface="+mn-lt"/>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444539475"/>
              </p:ext>
            </p:extLst>
          </p:nvPr>
        </p:nvGraphicFramePr>
        <p:xfrm>
          <a:off x="507704" y="2006378"/>
          <a:ext cx="1117659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43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AB01DCEB-99E8-47F0-BF7E-4DA1546361D1}"/>
              </a:ext>
            </a:extLst>
          </p:cNvPr>
          <p:cNvSpPr/>
          <p:nvPr/>
        </p:nvSpPr>
        <p:spPr>
          <a:xfrm>
            <a:off x="2025889" y="210655"/>
            <a:ext cx="7830105" cy="1074198"/>
          </a:xfrm>
          <a:prstGeom prst="rect">
            <a:avLst/>
          </a:prstGeom>
          <a:solidFill>
            <a:schemeClr val="bg1">
              <a:lumMod val="75000"/>
            </a:schemeClr>
          </a:solidFill>
          <a:ln>
            <a:solidFill>
              <a:schemeClr val="bg1"/>
            </a:solidFill>
          </a:ln>
          <a:scene3d>
            <a:camera prst="obliqueTopRigh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a:extLst>
              <a:ext uri="{FF2B5EF4-FFF2-40B4-BE49-F238E27FC236}">
                <a16:creationId xmlns:a16="http://schemas.microsoft.com/office/drawing/2014/main" id="{5E2580AF-4A4F-4D66-8647-181727B4516C}"/>
              </a:ext>
            </a:extLst>
          </p:cNvPr>
          <p:cNvSpPr>
            <a:spLocks noGrp="1"/>
          </p:cNvSpPr>
          <p:nvPr>
            <p:ph type="title"/>
          </p:nvPr>
        </p:nvSpPr>
        <p:spPr>
          <a:xfrm>
            <a:off x="527481" y="0"/>
            <a:ext cx="10515600" cy="1325563"/>
          </a:xfrm>
        </p:spPr>
        <p:txBody>
          <a:bodyPr>
            <a:normAutofit/>
          </a:bodyPr>
          <a:lstStyle/>
          <a:p>
            <a:pPr algn="ctr"/>
            <a:r>
              <a:rPr lang="pt-BR" b="1" dirty="0">
                <a:solidFill>
                  <a:schemeClr val="bg1"/>
                </a:solidFill>
                <a:latin typeface="Times New Roman" panose="02020603050405020304" pitchFamily="18" charset="0"/>
              </a:rPr>
              <a:t>   </a:t>
            </a:r>
            <a:r>
              <a:rPr lang="pt-BR" b="1" dirty="0" err="1">
                <a:latin typeface="+mn-lt"/>
              </a:rPr>
              <a:t>Desarrollo</a:t>
            </a:r>
            <a:r>
              <a:rPr lang="pt-BR" b="1" dirty="0">
                <a:latin typeface="+mn-lt"/>
              </a:rPr>
              <a:t>- Resultados</a:t>
            </a:r>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803837972"/>
              </p:ext>
            </p:extLst>
          </p:nvPr>
        </p:nvGraphicFramePr>
        <p:xfrm>
          <a:off x="264041" y="1953215"/>
          <a:ext cx="11425195" cy="4720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1">
            <a:extLst>
              <a:ext uri="{FF2B5EF4-FFF2-40B4-BE49-F238E27FC236}">
                <a16:creationId xmlns:a16="http://schemas.microsoft.com/office/drawing/2014/main" id="{8A1FAB25-98A8-42F1-BB64-4542F50D063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pt-BR"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1657B0C5-D7EB-4542-8610-9E30374305A4}"/>
              </a:ext>
            </a:extLst>
          </p:cNvPr>
          <p:cNvSpPr>
            <a:spLocks noChangeArrowheads="1"/>
          </p:cNvSpPr>
          <p:nvPr/>
        </p:nvSpPr>
        <p:spPr bwMode="auto">
          <a:xfrm>
            <a:off x="152400" y="2553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pt-B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585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833400482"/>
              </p:ext>
            </p:extLst>
          </p:nvPr>
        </p:nvGraphicFramePr>
        <p:xfrm>
          <a:off x="831850" y="1709738"/>
          <a:ext cx="10515600" cy="2852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8823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Muchas gracias por su atención!</a:t>
            </a:r>
            <a:endParaRPr lang="es-AR" dirty="0"/>
          </a:p>
        </p:txBody>
      </p:sp>
    </p:spTree>
    <p:extLst>
      <p:ext uri="{BB962C8B-B14F-4D97-AF65-F5344CB8AC3E}">
        <p14:creationId xmlns:p14="http://schemas.microsoft.com/office/powerpoint/2010/main" val="10069048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888</Words>
  <Application>Microsoft Office PowerPoint</Application>
  <PresentationFormat>Panorámica</PresentationFormat>
  <Paragraphs>52</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Times New Roman</vt:lpstr>
      <vt:lpstr>Tema de Office</vt:lpstr>
      <vt:lpstr>  MAESTRIA EN BIOÉTICA </vt:lpstr>
      <vt:lpstr>Presentación de PowerPoint</vt:lpstr>
      <vt:lpstr>   INTRODUCCIÓN </vt:lpstr>
      <vt:lpstr> HIPÓTESIS</vt:lpstr>
      <vt:lpstr>OBJETIVOS </vt:lpstr>
      <vt:lpstr>  METODOLOGÍA</vt:lpstr>
      <vt:lpstr>   Desarrollo- Resultados</vt:lpstr>
      <vt:lpstr>Presentación de PowerPoint</vt:lpstr>
      <vt:lpstr>Muchas 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públicas baseadas em dados irreais -  A informalidade como precursora para o fracionamento irregular do solo rural</dc:title>
  <dc:creator>erlanderson teixeira</dc:creator>
  <cp:lastModifiedBy>Sandra Sharry</cp:lastModifiedBy>
  <cp:revision>80</cp:revision>
  <dcterms:created xsi:type="dcterms:W3CDTF">2023-06-26T07:40:55Z</dcterms:created>
  <dcterms:modified xsi:type="dcterms:W3CDTF">2024-05-15T15:51:36Z</dcterms:modified>
</cp:coreProperties>
</file>